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8" r:id="rId3"/>
    <p:sldId id="287" r:id="rId4"/>
    <p:sldId id="277" r:id="rId5"/>
    <p:sldId id="278" r:id="rId6"/>
    <p:sldId id="285" r:id="rId7"/>
    <p:sldId id="286" r:id="rId8"/>
    <p:sldId id="279" r:id="rId9"/>
    <p:sldId id="288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272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72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916A6C-17B7-4753-AA7A-7042B55CD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9B66A-1252-4516-A193-0941CD9BC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AFBB2-D460-456B-802D-CFA4A6DEF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46E7-FE8D-45DE-BC26-BA07B6F4C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CE3D2-C82F-4DFF-A738-A0563F503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7F9D-1D97-453D-9B0A-D1D3F8BA6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928F9-27B0-47A8-842C-00596CF2E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83BF-FBC5-4CC7-B842-FC3BE6626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9133-BD34-4A61-B2A6-FE25EE9D5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90A3-C1DD-454F-A50E-CF0CA406B8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CB355-0334-4518-B5A0-5E9172255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BA8AC-0504-4B62-B85F-934F923C9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168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8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8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8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69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69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0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0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BB612E-41CE-4E4F-8DEF-7BDA103D3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2017 National Logistics Webinar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200" dirty="0"/>
              <a:t>Introduction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With No Further Ado…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Sit back and enjoy the show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hope this is valuable for everyone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know everyone would rather meet in person but this is as good as we can do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Type in a message if something goes awry on your screen or with your audio</a:t>
            </a:r>
          </a:p>
        </p:txBody>
      </p:sp>
    </p:spTree>
    <p:extLst>
      <p:ext uri="{BB962C8B-B14F-4D97-AF65-F5344CB8AC3E}">
        <p14:creationId xmlns:p14="http://schemas.microsoft.com/office/powerpoint/2010/main" val="8280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Welcome!!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are really excited to be here and thank you for your interest in joining the Webinar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have over 200 people signed up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Participants come from several agencies- federal, state, local government,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Agency participants and ADs/EFF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do we hope to accomplish?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3 days of  presentations and information exchange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Learn about changes in some of the contracts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Update from the Agencies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Day 2- afternoon breakout with COMLs and COMTs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Post presentations to the web</a:t>
            </a:r>
          </a:p>
        </p:txBody>
      </p:sp>
    </p:spTree>
    <p:extLst>
      <p:ext uri="{BB962C8B-B14F-4D97-AF65-F5344CB8AC3E}">
        <p14:creationId xmlns:p14="http://schemas.microsoft.com/office/powerpoint/2010/main" val="278167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also plan to record each presentation and will post them on YouTube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have to have a separate recording for each day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Will try to get this edited for separate sessions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Might need to have close captioning before it’s posted- access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Procedural Ground Rules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Come and go as you please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Attendees are on mute by default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Hold your oral questions until the end of the presentation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Questions can be typed in the chat box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Raise your hand if you have a questions and we will try to call on you</a:t>
            </a:r>
          </a:p>
        </p:txBody>
      </p:sp>
    </p:spTree>
    <p:extLst>
      <p:ext uri="{BB962C8B-B14F-4D97-AF65-F5344CB8AC3E}">
        <p14:creationId xmlns:p14="http://schemas.microsoft.com/office/powerpoint/2010/main" val="38415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Procedural Ground Rules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will try to share your written questions with the presenter(s)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presenters last slide should have their contact info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You may send inquiries to the presenter after the fact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schedule will likely have additional breaks since several presenters may not use their block</a:t>
            </a:r>
          </a:p>
        </p:txBody>
      </p:sp>
    </p:spTree>
    <p:extLst>
      <p:ext uri="{BB962C8B-B14F-4D97-AF65-F5344CB8AC3E}">
        <p14:creationId xmlns:p14="http://schemas.microsoft.com/office/powerpoint/2010/main" val="390995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Procedural Ground Rules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agenda will be shown periodically throughout the webinar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We will not start a presentation early if a speaker gets done early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Some are tuning in for specific sessions so we don’t want them to come on when the presentation is half completed</a:t>
            </a:r>
          </a:p>
        </p:txBody>
      </p:sp>
    </p:spTree>
    <p:extLst>
      <p:ext uri="{BB962C8B-B14F-4D97-AF65-F5344CB8AC3E}">
        <p14:creationId xmlns:p14="http://schemas.microsoft.com/office/powerpoint/2010/main" val="270990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Thanks go out in advance to: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Joint Fire Science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effectLst/>
              </a:rPr>
              <a:t>We are using GoToWebinar thanks to the Joint Fire Science Program, so I appear on your screen as Joint Fire Science Program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The National Logistics Subcommittee and NLW Cadre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 The individual speakers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Thanks for their expertise and for sharing it with all of us</a:t>
            </a:r>
          </a:p>
        </p:txBody>
      </p:sp>
    </p:spTree>
    <p:extLst>
      <p:ext uri="{BB962C8B-B14F-4D97-AF65-F5344CB8AC3E}">
        <p14:creationId xmlns:p14="http://schemas.microsoft.com/office/powerpoint/2010/main" val="296745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Thanks go out in advance to: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National Wildland Fire Coordinating Group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Dave Haston and the folks at NIFC for letting us use their conference room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33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/>
    </p:bldLst>
  </p:timing>
</p:sld>
</file>

<file path=ppt/theme/theme1.xml><?xml version="1.0" encoding="utf-8"?>
<a:theme xmlns:a="http://schemas.openxmlformats.org/drawingml/2006/main" name="Cliff">
  <a:themeElements>
    <a:clrScheme name="Cliff 8">
      <a:dk1>
        <a:srgbClr val="009999"/>
      </a:dk1>
      <a:lt1>
        <a:srgbClr val="EAEAEA"/>
      </a:lt1>
      <a:dk2>
        <a:srgbClr val="008080"/>
      </a:dk2>
      <a:lt2>
        <a:srgbClr val="FFFFCC"/>
      </a:lt2>
      <a:accent1>
        <a:srgbClr val="339966"/>
      </a:accent1>
      <a:accent2>
        <a:srgbClr val="5E855B"/>
      </a:accent2>
      <a:accent3>
        <a:srgbClr val="AAC0C0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8">
        <a:dk1>
          <a:srgbClr val="009999"/>
        </a:dk1>
        <a:lt1>
          <a:srgbClr val="EAEAEA"/>
        </a:lt1>
        <a:dk2>
          <a:srgbClr val="008080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C0C0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9">
        <a:dk1>
          <a:srgbClr val="009999"/>
        </a:dk1>
        <a:lt1>
          <a:srgbClr val="EAEAEA"/>
        </a:lt1>
        <a:dk2>
          <a:srgbClr val="66FF99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B8FFCA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0">
        <a:dk1>
          <a:srgbClr val="009999"/>
        </a:dk1>
        <a:lt1>
          <a:srgbClr val="EAEAEA"/>
        </a:lt1>
        <a:dk2>
          <a:srgbClr val="00CC99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E2CA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11">
        <a:dk1>
          <a:srgbClr val="009999"/>
        </a:dk1>
        <a:lt1>
          <a:srgbClr val="EAEAEA"/>
        </a:lt1>
        <a:dk2>
          <a:srgbClr val="00CC99"/>
        </a:dk2>
        <a:lt2>
          <a:srgbClr val="FFFFCC"/>
        </a:lt2>
        <a:accent1>
          <a:srgbClr val="99FF99"/>
        </a:accent1>
        <a:accent2>
          <a:srgbClr val="5E855B"/>
        </a:accent2>
        <a:accent3>
          <a:srgbClr val="AAE2CA"/>
        </a:accent3>
        <a:accent4>
          <a:srgbClr val="C8C8C8"/>
        </a:accent4>
        <a:accent5>
          <a:srgbClr val="CAFFCA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2710</TotalTime>
  <Words>407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Verdana</vt:lpstr>
      <vt:lpstr>Wingdings</vt:lpstr>
      <vt:lpstr>Cliff</vt:lpstr>
      <vt:lpstr>2017 National Logistics Webinar</vt:lpstr>
      <vt:lpstr>Welcome!!</vt:lpstr>
      <vt:lpstr>What do we hope to accomplish?</vt:lpstr>
      <vt:lpstr>PowerPoint Presentation</vt:lpstr>
      <vt:lpstr>Procedural Ground Rules</vt:lpstr>
      <vt:lpstr>Procedural Ground Rules</vt:lpstr>
      <vt:lpstr>Procedural Ground Rules</vt:lpstr>
      <vt:lpstr>Thanks go out in advance to:</vt:lpstr>
      <vt:lpstr>Thanks go out in advance to:</vt:lpstr>
      <vt:lpstr>With No Further Ado…</vt:lpstr>
    </vt:vector>
  </TitlesOfParts>
  <Company>Department of Natural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Warehouse Operations</dc:title>
  <dc:creator>State of Alaska</dc:creator>
  <cp:lastModifiedBy>Maricle, Martin D (DNR)</cp:lastModifiedBy>
  <cp:revision>33</cp:revision>
  <dcterms:created xsi:type="dcterms:W3CDTF">2007-01-03T16:26:21Z</dcterms:created>
  <dcterms:modified xsi:type="dcterms:W3CDTF">2017-03-07T01:55:00Z</dcterms:modified>
</cp:coreProperties>
</file>