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5"/>
  </p:notesMasterIdLst>
  <p:sldIdLst>
    <p:sldId id="444" r:id="rId2"/>
    <p:sldId id="466" r:id="rId3"/>
    <p:sldId id="362" r:id="rId4"/>
    <p:sldId id="498" r:id="rId5"/>
    <p:sldId id="485" r:id="rId6"/>
    <p:sldId id="500" r:id="rId7"/>
    <p:sldId id="501" r:id="rId8"/>
    <p:sldId id="502" r:id="rId9"/>
    <p:sldId id="503" r:id="rId10"/>
    <p:sldId id="506" r:id="rId11"/>
    <p:sldId id="504" r:id="rId12"/>
    <p:sldId id="505" r:id="rId13"/>
    <p:sldId id="40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773" autoAdjust="0"/>
    <p:restoredTop sz="86397" autoAdjust="0"/>
  </p:normalViewPr>
  <p:slideViewPr>
    <p:cSldViewPr>
      <p:cViewPr varScale="1">
        <p:scale>
          <a:sx n="130" d="100"/>
          <a:sy n="130" d="100"/>
        </p:scale>
        <p:origin x="342" y="120"/>
      </p:cViewPr>
      <p:guideLst>
        <p:guide orient="horz" pos="2160"/>
        <p:guide pos="2880"/>
      </p:guideLst>
    </p:cSldViewPr>
  </p:slideViewPr>
  <p:outlineViewPr>
    <p:cViewPr>
      <p:scale>
        <a:sx n="33" d="100"/>
        <a:sy n="33" d="100"/>
      </p:scale>
      <p:origin x="258" y="1675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4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40629-06A3-4F91-93EC-42932082467F}" type="datetimeFigureOut">
              <a:rPr lang="en-US" smtClean="0"/>
              <a:t>3/9/2017</a:t>
            </a:fld>
            <a:endParaRPr lang="en-US"/>
          </a:p>
        </p:txBody>
      </p:sp>
      <p:sp>
        <p:nvSpPr>
          <p:cNvPr id="4" name="Slide Image Placeholder 3"/>
          <p:cNvSpPr>
            <a:spLocks noGrp="1" noRot="1" noChangeAspect="1"/>
          </p:cNvSpPr>
          <p:nvPr>
            <p:ph type="sldImg" idx="2"/>
          </p:nvPr>
        </p:nvSpPr>
        <p:spPr>
          <a:xfrm>
            <a:off x="-304800" y="-20574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BCE81-97EE-45AB-B5D1-9125501EE29A}" type="slidenum">
              <a:rPr lang="en-US" smtClean="0"/>
              <a:t>‹#›</a:t>
            </a:fld>
            <a:endParaRPr lang="en-US"/>
          </a:p>
        </p:txBody>
      </p:sp>
    </p:spTree>
    <p:extLst>
      <p:ext uri="{BB962C8B-B14F-4D97-AF65-F5344CB8AC3E}">
        <p14:creationId xmlns:p14="http://schemas.microsoft.com/office/powerpoint/2010/main" val="383257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MTDC – PPE like hard hats, gloves, </a:t>
            </a:r>
            <a:r>
              <a:rPr lang="en-US" dirty="0" err="1" smtClean="0"/>
              <a:t>nomex</a:t>
            </a:r>
            <a:r>
              <a:rPr lang="en-US" dirty="0" smtClean="0"/>
              <a:t>, fire shelters;</a:t>
            </a:r>
            <a:r>
              <a:rPr lang="en-US" baseline="0" dirty="0" smtClean="0"/>
              <a:t> ignition devices; chemical – </a:t>
            </a:r>
            <a:r>
              <a:rPr lang="en-US" baseline="0" dirty="0" err="1" smtClean="0"/>
              <a:t>retardent</a:t>
            </a:r>
            <a:r>
              <a:rPr lang="en-US" baseline="0" dirty="0" smtClean="0"/>
              <a:t> qualification</a:t>
            </a:r>
          </a:p>
          <a:p>
            <a:r>
              <a:rPr lang="en-US" baseline="0" dirty="0" smtClean="0"/>
              <a:t>SDTDC – </a:t>
            </a:r>
            <a:r>
              <a:rPr lang="en-US" baseline="0" dirty="0" err="1" smtClean="0"/>
              <a:t>Waterhandling</a:t>
            </a:r>
            <a:r>
              <a:rPr lang="en-US" baseline="0" dirty="0" smtClean="0"/>
              <a:t> equipment like pumps, hose, appliances, hand tools; spark arrestors; air tanker qualifications for retardant drops</a:t>
            </a:r>
          </a:p>
          <a:p>
            <a:endParaRPr lang="en-US" baseline="0" dirty="0" smtClean="0"/>
          </a:p>
          <a:p>
            <a:r>
              <a:rPr lang="en-US" sz="1200" kern="1200" dirty="0" smtClean="0">
                <a:solidFill>
                  <a:schemeClr val="tx1"/>
                </a:solidFill>
                <a:effectLst/>
                <a:latin typeface="+mn-lt"/>
                <a:ea typeface="+mn-ea"/>
                <a:cs typeface="+mn-cs"/>
              </a:rPr>
              <a:t>The Forest Service National Technology and Development Program provides Forest Service employees and partners with practical, science-based solutions to resource management challenges. The T&amp;D program evaluates, designs, and develops new technologies to solve problems and deliver solutions.</a:t>
            </a:r>
          </a:p>
          <a:p>
            <a:r>
              <a:rPr lang="en-US" sz="1200" kern="1200" dirty="0" smtClean="0">
                <a:solidFill>
                  <a:schemeClr val="tx1"/>
                </a:solidFill>
                <a:effectLst/>
                <a:latin typeface="+mn-lt"/>
                <a:ea typeface="+mn-ea"/>
                <a:cs typeface="+mn-cs"/>
              </a:rPr>
              <a:t>Program areas include fire and aviation management, engineering (facilities, transportation, environmental), forest management, reforestation, nurseries, recreation, safety and health, forest health protection, watershed and air management, explosives, global positioning systems, posters and signs, and inventory and monitoring.</a:t>
            </a:r>
            <a:endParaRPr lang="en-US" dirty="0"/>
          </a:p>
        </p:txBody>
      </p:sp>
      <p:sp>
        <p:nvSpPr>
          <p:cNvPr id="4" name="Slide Number Placeholder 3"/>
          <p:cNvSpPr>
            <a:spLocks noGrp="1"/>
          </p:cNvSpPr>
          <p:nvPr>
            <p:ph type="sldNum" sz="quarter" idx="10"/>
          </p:nvPr>
        </p:nvSpPr>
        <p:spPr/>
        <p:txBody>
          <a:bodyPr/>
          <a:lstStyle/>
          <a:p>
            <a:fld id="{69EBB76D-EEA2-45CC-8469-2D37D30F7B8E}" type="slidenum">
              <a:rPr lang="en-US" smtClean="0"/>
              <a:pPr/>
              <a:t>3</a:t>
            </a:fld>
            <a:endParaRPr lang="en-US"/>
          </a:p>
        </p:txBody>
      </p:sp>
    </p:spTree>
    <p:extLst>
      <p:ext uri="{BB962C8B-B14F-4D97-AF65-F5344CB8AC3E}">
        <p14:creationId xmlns:p14="http://schemas.microsoft.com/office/powerpoint/2010/main" val="72296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EBB76D-EEA2-45CC-8469-2D37D30F7B8E}" type="slidenum">
              <a:rPr lang="en-US" smtClean="0"/>
              <a:pPr/>
              <a:t>13</a:t>
            </a:fld>
            <a:endParaRPr lang="en-US"/>
          </a:p>
        </p:txBody>
      </p:sp>
    </p:spTree>
    <p:extLst>
      <p:ext uri="{BB962C8B-B14F-4D97-AF65-F5344CB8AC3E}">
        <p14:creationId xmlns:p14="http://schemas.microsoft.com/office/powerpoint/2010/main" val="353439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Autofit/>
          </a:bodyPr>
          <a:lstStyle>
            <a:lvl1pPr>
              <a:defRPr sz="440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76FCB70-A77A-43A7-BA38-4C5706818D2D}"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2142647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130497-28D5-46AF-8C18-10EF89D6A66F}" type="datetimeFigureOut">
              <a:rPr lang="en-US" smtClean="0"/>
              <a:t>3/9/2017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A5D0CB-D4AF-4C15-8978-443AA2D57135}" type="slidenum">
              <a:rPr lang="en-US" smtClean="0"/>
              <a:t>‹#›</a:t>
            </a:fld>
            <a:endParaRPr lang="en-US"/>
          </a:p>
        </p:txBody>
      </p:sp>
    </p:spTree>
    <p:extLst>
      <p:ext uri="{BB962C8B-B14F-4D97-AF65-F5344CB8AC3E}">
        <p14:creationId xmlns:p14="http://schemas.microsoft.com/office/powerpoint/2010/main" val="339312600"/>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542163"/>
      </p:ext>
    </p:extLst>
  </p:cSld>
  <p:clrMapOvr>
    <a:masterClrMapping/>
  </p:clrMapOvr>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Pictures with Explanatio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8156" y="990600"/>
            <a:ext cx="7086600" cy="503238"/>
          </a:xfrm>
        </p:spPr>
        <p:txBody>
          <a:bodyPr anchor="b">
            <a:normAutofit/>
          </a:bodyPr>
          <a:lstStyle>
            <a:lvl1pPr algn="l">
              <a:defRPr sz="2400" b="1"/>
            </a:lvl1pPr>
          </a:lstStyle>
          <a:p>
            <a:r>
              <a:rPr lang="en-US" dirty="0" smtClean="0"/>
              <a:t>Edit Master title style</a:t>
            </a:r>
            <a:endParaRPr lang="en-US" dirty="0"/>
          </a:p>
        </p:txBody>
      </p:sp>
      <p:sp>
        <p:nvSpPr>
          <p:cNvPr id="12" name="Text Placeholder 11"/>
          <p:cNvSpPr>
            <a:spLocks noGrp="1"/>
          </p:cNvSpPr>
          <p:nvPr>
            <p:ph type="body" sz="quarter" idx="16" hasCustomPrompt="1"/>
          </p:nvPr>
        </p:nvSpPr>
        <p:spPr>
          <a:xfrm>
            <a:off x="609600" y="3657600"/>
            <a:ext cx="5486400" cy="381000"/>
          </a:xfrm>
          <a:solidFill>
            <a:srgbClr val="DEECC6"/>
          </a:solidFill>
        </p:spPr>
        <p:txBody>
          <a:bodyPr anchor="ctr">
            <a:noAutofit/>
          </a:bodyPr>
          <a:lstStyle>
            <a:lvl1pPr marL="0" indent="0">
              <a:buNone/>
              <a:defRPr sz="2400" b="1">
                <a:solidFill>
                  <a:srgbClr val="4E5337"/>
                </a:solidFill>
              </a:defRPr>
            </a:lvl1pPr>
          </a:lstStyle>
          <a:p>
            <a:pPr lvl="0"/>
            <a:r>
              <a:rPr lang="en-US" dirty="0" smtClean="0"/>
              <a:t>Click to edit subtitle text</a:t>
            </a:r>
            <a:endParaRPr lang="en-US" dirty="0"/>
          </a:p>
        </p:txBody>
      </p:sp>
      <p:sp>
        <p:nvSpPr>
          <p:cNvPr id="14" name="Text Placeholder 13"/>
          <p:cNvSpPr>
            <a:spLocks noGrp="1"/>
          </p:cNvSpPr>
          <p:nvPr>
            <p:ph type="body" sz="quarter" idx="17" hasCustomPrompt="1"/>
          </p:nvPr>
        </p:nvSpPr>
        <p:spPr>
          <a:xfrm>
            <a:off x="609600" y="4114800"/>
            <a:ext cx="5486400" cy="1524000"/>
          </a:xfrm>
        </p:spPr>
        <p:txBody>
          <a:bodyPr>
            <a:noAutofit/>
          </a:bodyPr>
          <a:lstStyle>
            <a:lvl1pPr marL="0" indent="0">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Nullam</a:t>
            </a:r>
            <a:r>
              <a:rPr lang="en-US" dirty="0" smtClean="0"/>
              <a:t> </a:t>
            </a:r>
            <a:r>
              <a:rPr lang="en-US" dirty="0" err="1" smtClean="0"/>
              <a:t>vel</a:t>
            </a:r>
            <a:r>
              <a:rPr lang="en-US" dirty="0" smtClean="0"/>
              <a:t> </a:t>
            </a:r>
            <a:r>
              <a:rPr lang="en-US" dirty="0" err="1" smtClean="0"/>
              <a:t>elit</a:t>
            </a:r>
            <a:r>
              <a:rPr lang="en-US" dirty="0" smtClean="0"/>
              <a:t> non </a:t>
            </a:r>
            <a:r>
              <a:rPr lang="en-US" dirty="0" err="1" smtClean="0"/>
              <a:t>libero</a:t>
            </a:r>
            <a:r>
              <a:rPr lang="en-US" dirty="0" smtClean="0"/>
              <a:t> </a:t>
            </a:r>
            <a:r>
              <a:rPr lang="en-US" dirty="0" err="1" smtClean="0"/>
              <a:t>dignissim</a:t>
            </a:r>
            <a:r>
              <a:rPr lang="en-US" dirty="0" smtClean="0"/>
              <a:t> </a:t>
            </a:r>
            <a:r>
              <a:rPr lang="en-US" dirty="0" err="1" smtClean="0"/>
              <a:t>congue</a:t>
            </a:r>
            <a:r>
              <a:rPr lang="en-US" dirty="0" smtClean="0"/>
              <a:t>. </a:t>
            </a:r>
            <a:r>
              <a:rPr lang="en-US" dirty="0" err="1" smtClean="0"/>
              <a:t>Proin</a:t>
            </a:r>
            <a:r>
              <a:rPr lang="en-US" dirty="0" smtClean="0"/>
              <a:t> </a:t>
            </a:r>
            <a:r>
              <a:rPr lang="en-US" dirty="0" err="1" smtClean="0"/>
              <a:t>sagittis</a:t>
            </a:r>
            <a:r>
              <a:rPr lang="en-US" dirty="0" smtClean="0"/>
              <a:t> </a:t>
            </a:r>
            <a:r>
              <a:rPr lang="en-US" dirty="0" err="1" smtClean="0"/>
              <a:t>placerat</a:t>
            </a:r>
            <a:r>
              <a:rPr lang="en-US" dirty="0" smtClean="0"/>
              <a:t> magna, </a:t>
            </a:r>
            <a:r>
              <a:rPr lang="en-US" dirty="0" err="1" smtClean="0"/>
              <a:t>quis</a:t>
            </a:r>
            <a:r>
              <a:rPr lang="en-US" dirty="0" smtClean="0"/>
              <a:t> </a:t>
            </a:r>
            <a:r>
              <a:rPr lang="en-US" dirty="0" err="1" smtClean="0"/>
              <a:t>dignissim</a:t>
            </a:r>
            <a:r>
              <a:rPr lang="en-US" dirty="0" smtClean="0"/>
              <a:t> quam dictum </a:t>
            </a:r>
            <a:r>
              <a:rPr lang="en-US" dirty="0" err="1" smtClean="0"/>
              <a:t>nec</a:t>
            </a:r>
            <a:r>
              <a:rPr lang="en-US" dirty="0" smtClean="0"/>
              <a:t>. </a:t>
            </a:r>
            <a:r>
              <a:rPr lang="en-US" dirty="0" err="1" smtClean="0"/>
              <a:t>Suspendisse</a:t>
            </a:r>
            <a:r>
              <a:rPr lang="en-US" dirty="0" smtClean="0"/>
              <a:t> </a:t>
            </a:r>
            <a:r>
              <a:rPr lang="en-US" dirty="0" err="1" smtClean="0"/>
              <a:t>quis</a:t>
            </a:r>
            <a:r>
              <a:rPr lang="en-US" dirty="0" smtClean="0"/>
              <a:t> </a:t>
            </a:r>
            <a:r>
              <a:rPr lang="en-US" dirty="0" err="1" smtClean="0"/>
              <a:t>porttitor</a:t>
            </a:r>
            <a:r>
              <a:rPr lang="en-US" dirty="0" smtClean="0"/>
              <a:t> </a:t>
            </a:r>
            <a:r>
              <a:rPr lang="en-US" dirty="0" err="1" smtClean="0"/>
              <a:t>lorem</a:t>
            </a:r>
            <a:r>
              <a:rPr lang="en-US" dirty="0" smtClean="0"/>
              <a:t>. </a:t>
            </a:r>
            <a:r>
              <a:rPr lang="en-US" dirty="0" err="1" smtClean="0"/>
              <a:t>Curabitur</a:t>
            </a:r>
            <a:r>
              <a:rPr lang="en-US" dirty="0" smtClean="0"/>
              <a:t> </a:t>
            </a:r>
            <a:r>
              <a:rPr lang="en-US" dirty="0" err="1" smtClean="0"/>
              <a:t>euismod</a:t>
            </a:r>
            <a:r>
              <a:rPr lang="en-US" dirty="0" smtClean="0"/>
              <a:t> </a:t>
            </a:r>
            <a:r>
              <a:rPr lang="en-US" dirty="0" err="1" smtClean="0"/>
              <a:t>elementum</a:t>
            </a:r>
            <a:r>
              <a:rPr lang="en-US" dirty="0" smtClean="0"/>
              <a:t> </a:t>
            </a:r>
            <a:r>
              <a:rPr lang="en-US" dirty="0" err="1" smtClean="0"/>
              <a:t>turpis</a:t>
            </a:r>
            <a:r>
              <a:rPr lang="en-US" dirty="0" smtClean="0"/>
              <a:t>, </a:t>
            </a:r>
            <a:r>
              <a:rPr lang="en-US" dirty="0" err="1" smtClean="0"/>
              <a:t>fringilla</a:t>
            </a:r>
            <a:r>
              <a:rPr lang="en-US" dirty="0" smtClean="0"/>
              <a:t> </a:t>
            </a:r>
            <a:r>
              <a:rPr lang="en-US" dirty="0" err="1" smtClean="0"/>
              <a:t>vehicula</a:t>
            </a:r>
            <a:r>
              <a:rPr lang="en-US" dirty="0" smtClean="0"/>
              <a:t> </a:t>
            </a:r>
            <a:r>
              <a:rPr lang="en-US" dirty="0" err="1" smtClean="0"/>
              <a:t>nibh</a:t>
            </a:r>
            <a:r>
              <a:rPr lang="en-US" dirty="0" smtClean="0"/>
              <a:t> </a:t>
            </a:r>
            <a:r>
              <a:rPr lang="en-US" dirty="0" err="1" smtClean="0"/>
              <a:t>fermentum</a:t>
            </a:r>
            <a:r>
              <a:rPr lang="en-US" dirty="0" smtClean="0"/>
              <a:t> </a:t>
            </a:r>
            <a:r>
              <a:rPr lang="en-US" dirty="0" err="1" smtClean="0"/>
              <a:t>quis</a:t>
            </a:r>
            <a:r>
              <a:rPr lang="en-US" dirty="0" smtClean="0"/>
              <a:t>. </a:t>
            </a:r>
            <a:r>
              <a:rPr lang="en-US" dirty="0" err="1" smtClean="0"/>
              <a:t>Donec</a:t>
            </a:r>
            <a:r>
              <a:rPr lang="en-US" dirty="0" smtClean="0"/>
              <a:t> ac </a:t>
            </a:r>
            <a:r>
              <a:rPr lang="en-US" dirty="0" err="1" smtClean="0"/>
              <a:t>libero</a:t>
            </a:r>
            <a:r>
              <a:rPr lang="en-US" dirty="0" smtClean="0"/>
              <a:t> in </a:t>
            </a:r>
            <a:r>
              <a:rPr lang="en-US" dirty="0" err="1" smtClean="0"/>
              <a:t>velit</a:t>
            </a:r>
            <a:r>
              <a:rPr lang="en-US" dirty="0" smtClean="0"/>
              <a:t> .</a:t>
            </a:r>
            <a:endParaRPr lang="en-US" dirty="0"/>
          </a:p>
        </p:txBody>
      </p:sp>
      <p:sp>
        <p:nvSpPr>
          <p:cNvPr id="8" name="Picture Placeholder 1"/>
          <p:cNvSpPr>
            <a:spLocks noGrp="1"/>
          </p:cNvSpPr>
          <p:nvPr>
            <p:ph type="pic" sz="quarter" idx="13"/>
          </p:nvPr>
        </p:nvSpPr>
        <p:spPr>
          <a:xfrm>
            <a:off x="609600" y="1905000"/>
            <a:ext cx="2705100" cy="1600200"/>
          </a:xfrm>
        </p:spPr>
        <p:txBody>
          <a:bodyPr/>
          <a:lstStyle>
            <a:lvl1pPr marL="0" indent="0">
              <a:buNone/>
              <a:defRPr/>
            </a:lvl1pPr>
          </a:lstStyle>
          <a:p>
            <a:endParaRPr lang="en-US" dirty="0"/>
          </a:p>
        </p:txBody>
      </p:sp>
      <p:sp>
        <p:nvSpPr>
          <p:cNvPr id="9" name="Picture Placeholder 2"/>
          <p:cNvSpPr>
            <a:spLocks noGrp="1"/>
          </p:cNvSpPr>
          <p:nvPr>
            <p:ph type="pic" sz="quarter" idx="14"/>
          </p:nvPr>
        </p:nvSpPr>
        <p:spPr>
          <a:xfrm>
            <a:off x="3390899" y="1905000"/>
            <a:ext cx="2705100" cy="1600200"/>
          </a:xfrm>
        </p:spPr>
        <p:txBody>
          <a:bodyPr/>
          <a:lstStyle>
            <a:lvl1pPr marL="0" indent="0">
              <a:buNone/>
              <a:defRPr/>
            </a:lvl1pPr>
          </a:lstStyle>
          <a:p>
            <a:endParaRPr lang="en-US"/>
          </a:p>
        </p:txBody>
      </p:sp>
      <p:sp>
        <p:nvSpPr>
          <p:cNvPr id="10" name="Picture Placeholder 3"/>
          <p:cNvSpPr>
            <a:spLocks noGrp="1"/>
          </p:cNvSpPr>
          <p:nvPr>
            <p:ph type="pic" sz="quarter" idx="15"/>
          </p:nvPr>
        </p:nvSpPr>
        <p:spPr>
          <a:xfrm>
            <a:off x="6172199" y="1905000"/>
            <a:ext cx="2386853" cy="3733800"/>
          </a:xfrm>
        </p:spPr>
        <p:txBody>
          <a:bodyPr/>
          <a:lstStyle>
            <a:lvl1pPr marL="0" indent="0">
              <a:buNone/>
              <a:defRPr/>
            </a:lvl1pPr>
          </a:lstStyle>
          <a:p>
            <a:endParaRPr lang="en-US"/>
          </a:p>
        </p:txBody>
      </p:sp>
    </p:spTree>
    <p:extLst>
      <p:ext uri="{BB962C8B-B14F-4D97-AF65-F5344CB8AC3E}">
        <p14:creationId xmlns:p14="http://schemas.microsoft.com/office/powerpoint/2010/main" val="97862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act Information">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88156" y="838200"/>
            <a:ext cx="8229600" cy="655638"/>
          </a:xfrm>
        </p:spPr>
        <p:txBody>
          <a:bodyPr anchor="b">
            <a:normAutofit/>
          </a:bodyPr>
          <a:lstStyle>
            <a:lvl1pPr algn="l">
              <a:defRPr sz="2400" b="1"/>
            </a:lvl1pPr>
          </a:lstStyle>
          <a:p>
            <a:r>
              <a:rPr lang="en-US" dirty="0" smtClean="0"/>
              <a:t>Contact Information</a:t>
            </a:r>
            <a:endParaRPr lang="en-US" dirty="0"/>
          </a:p>
        </p:txBody>
      </p:sp>
      <p:sp>
        <p:nvSpPr>
          <p:cNvPr id="3" name="Content Placeholder 2"/>
          <p:cNvSpPr>
            <a:spLocks noGrp="1"/>
          </p:cNvSpPr>
          <p:nvPr>
            <p:ph idx="1" hasCustomPrompt="1"/>
          </p:nvPr>
        </p:nvSpPr>
        <p:spPr>
          <a:xfrm>
            <a:off x="4648200" y="1981200"/>
            <a:ext cx="2895600" cy="2819401"/>
          </a:xfrm>
          <a:solidFill>
            <a:schemeClr val="tx1">
              <a:lumMod val="40000"/>
              <a:lumOff val="60000"/>
            </a:schemeClr>
          </a:solidFill>
          <a:ln w="38100">
            <a:solidFill>
              <a:schemeClr val="accent1">
                <a:lumMod val="40000"/>
                <a:lumOff val="60000"/>
              </a:schemeClr>
            </a:solidFill>
          </a:ln>
        </p:spPr>
        <p:txBody>
          <a:bodyPr lIns="365760" tIns="182880" rIns="182880" bIns="91440">
            <a:normAutofit/>
          </a:bodyPr>
          <a:lstStyle>
            <a:lvl1pPr marL="0" indent="0">
              <a:buNone/>
              <a:defRPr sz="1800" b="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Insert your address</a:t>
            </a:r>
          </a:p>
          <a:p>
            <a:pPr lvl="0"/>
            <a:r>
              <a:rPr lang="en-US" dirty="0" smtClean="0"/>
              <a:t>9999 Street Name</a:t>
            </a:r>
          </a:p>
          <a:p>
            <a:pPr lvl="0"/>
            <a:r>
              <a:rPr lang="en-US" dirty="0" smtClean="0"/>
              <a:t>City, State 99999</a:t>
            </a:r>
          </a:p>
          <a:p>
            <a:pPr lvl="0"/>
            <a:r>
              <a:rPr lang="en-US" dirty="0" smtClean="0"/>
              <a:t>(999)111-2222</a:t>
            </a:r>
          </a:p>
          <a:p>
            <a:pPr lvl="0"/>
            <a:r>
              <a:rPr lang="en-US" dirty="0" smtClean="0"/>
              <a:t>emailaddress@fs.fed.us</a:t>
            </a:r>
          </a:p>
          <a:p>
            <a:pPr lvl="0"/>
            <a:r>
              <a:rPr lang="en-US" dirty="0" smtClean="0"/>
              <a:t>Website </a:t>
            </a:r>
            <a:r>
              <a:rPr lang="en-US" dirty="0" err="1" smtClean="0"/>
              <a:t>url</a:t>
            </a:r>
            <a:endParaRPr lang="en-US" dirty="0"/>
          </a:p>
        </p:txBody>
      </p:sp>
      <p:sp>
        <p:nvSpPr>
          <p:cNvPr id="8" name="Picture Placeholder 7"/>
          <p:cNvSpPr>
            <a:spLocks noGrp="1"/>
          </p:cNvSpPr>
          <p:nvPr>
            <p:ph type="pic" sz="quarter" idx="12"/>
          </p:nvPr>
        </p:nvSpPr>
        <p:spPr>
          <a:xfrm>
            <a:off x="1295400" y="1981200"/>
            <a:ext cx="3352800" cy="2819400"/>
          </a:xfrm>
          <a:ln w="38100">
            <a:solidFill>
              <a:schemeClr val="accent2">
                <a:lumMod val="40000"/>
                <a:lumOff val="60000"/>
              </a:schemeClr>
            </a:solidFill>
          </a:ln>
        </p:spPr>
        <p:txBody>
          <a:bodyPr lIns="457200" tIns="457200" rIns="457200" bIns="457200"/>
          <a:lstStyle>
            <a:lvl1pPr marL="0" indent="0">
              <a:buNone/>
              <a:defRPr/>
            </a:lvl1pPr>
          </a:lstStyle>
          <a:p>
            <a:endParaRPr lang="en-US"/>
          </a:p>
        </p:txBody>
      </p:sp>
    </p:spTree>
    <p:extLst>
      <p:ext uri="{BB962C8B-B14F-4D97-AF65-F5344CB8AC3E}">
        <p14:creationId xmlns:p14="http://schemas.microsoft.com/office/powerpoint/2010/main" val="8426851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1325880" y="1752600"/>
            <a:ext cx="6629400" cy="1219200"/>
          </a:xfrm>
          <a:solidFill>
            <a:schemeClr val="bg1">
              <a:lumMod val="95000"/>
            </a:schemeClr>
          </a:solidFill>
        </p:spPr>
        <p:txBody>
          <a:bodyPr/>
          <a:lstStyle>
            <a:lvl1pPr marL="0" indent="0">
              <a:buNone/>
              <a:defRPr sz="2000" b="1"/>
            </a:lvl1pPr>
            <a:lvl2pPr marL="0" indent="0">
              <a:buNone/>
              <a:defRPr sz="1600"/>
            </a:lvl2pPr>
          </a:lstStyle>
          <a:p>
            <a:pPr lvl="0"/>
            <a:r>
              <a:rPr lang="en-US" dirty="0" smtClean="0"/>
              <a:t>Click to edit Master text styles</a:t>
            </a:r>
          </a:p>
          <a:p>
            <a:pPr lvl="1"/>
            <a:r>
              <a:rPr lang="en-US" dirty="0" smtClean="0"/>
              <a:t>Second level. </a:t>
            </a:r>
            <a:r>
              <a:rPr lang="en-US" dirty="0" err="1" smtClean="0"/>
              <a:t>Etiam</a:t>
            </a:r>
            <a:r>
              <a:rPr lang="en-US" dirty="0" smtClean="0"/>
              <a:t> et </a:t>
            </a:r>
            <a:r>
              <a:rPr lang="en-US" dirty="0" err="1" smtClean="0"/>
              <a:t>nisl</a:t>
            </a:r>
            <a:r>
              <a:rPr lang="en-US" dirty="0" smtClean="0"/>
              <a:t> mi, at </a:t>
            </a:r>
            <a:r>
              <a:rPr lang="en-US" dirty="0" err="1" smtClean="0"/>
              <a:t>eleifend</a:t>
            </a:r>
            <a:r>
              <a:rPr lang="en-US" dirty="0" smtClean="0"/>
              <a:t> </a:t>
            </a:r>
            <a:r>
              <a:rPr lang="en-US" dirty="0" err="1" smtClean="0"/>
              <a:t>orci</a:t>
            </a:r>
            <a:r>
              <a:rPr lang="en-US" dirty="0" smtClean="0"/>
              <a:t>. </a:t>
            </a:r>
            <a:r>
              <a:rPr lang="en-US" dirty="0" err="1" smtClean="0"/>
              <a:t>Mauris</a:t>
            </a:r>
            <a:r>
              <a:rPr lang="en-US" dirty="0" smtClean="0"/>
              <a:t> </a:t>
            </a:r>
            <a:r>
              <a:rPr lang="en-US" dirty="0" err="1" smtClean="0"/>
              <a:t>rutrum</a:t>
            </a:r>
            <a:r>
              <a:rPr lang="en-US" dirty="0" smtClean="0"/>
              <a:t> tempus </a:t>
            </a:r>
            <a:r>
              <a:rPr lang="en-US" dirty="0" err="1" smtClean="0"/>
              <a:t>gravida</a:t>
            </a:r>
            <a:r>
              <a:rPr lang="en-US" dirty="0" smtClean="0"/>
              <a:t>. </a:t>
            </a:r>
            <a:r>
              <a:rPr lang="en-US" dirty="0" err="1" smtClean="0"/>
              <a:t>Aenean</a:t>
            </a:r>
            <a:r>
              <a:rPr lang="en-US" dirty="0" smtClean="0"/>
              <a:t> </a:t>
            </a:r>
            <a:r>
              <a:rPr lang="en-US" dirty="0" err="1" smtClean="0"/>
              <a:t>nec</a:t>
            </a:r>
            <a:r>
              <a:rPr lang="en-US" dirty="0" smtClean="0"/>
              <a:t> </a:t>
            </a:r>
            <a:r>
              <a:rPr lang="en-US" dirty="0" err="1" smtClean="0"/>
              <a:t>turpis</a:t>
            </a:r>
            <a:r>
              <a:rPr lang="en-US" dirty="0" smtClean="0"/>
              <a:t> </a:t>
            </a:r>
            <a:r>
              <a:rPr lang="en-US" dirty="0" err="1" smtClean="0"/>
              <a:t>lectus</a:t>
            </a:r>
            <a:r>
              <a:rPr lang="en-US" dirty="0" smtClean="0"/>
              <a:t>, ac </a:t>
            </a:r>
            <a:r>
              <a:rPr lang="en-US" dirty="0" err="1" smtClean="0"/>
              <a:t>pellentesque</a:t>
            </a:r>
            <a:r>
              <a:rPr lang="en-US" dirty="0" smtClean="0"/>
              <a:t> </a:t>
            </a:r>
            <a:r>
              <a:rPr lang="en-US" dirty="0" err="1" smtClean="0"/>
              <a:t>risus</a:t>
            </a:r>
            <a:r>
              <a:rPr lang="en-US" dirty="0" smtClean="0"/>
              <a:t>. </a:t>
            </a:r>
            <a:r>
              <a:rPr lang="en-US" dirty="0" err="1" smtClean="0"/>
              <a:t>Morbi</a:t>
            </a:r>
            <a:r>
              <a:rPr lang="en-US" dirty="0" smtClean="0"/>
              <a:t> </a:t>
            </a:r>
            <a:r>
              <a:rPr lang="en-US" dirty="0" err="1" smtClean="0"/>
              <a:t>nec</a:t>
            </a:r>
            <a:r>
              <a:rPr lang="en-US" dirty="0" smtClean="0"/>
              <a:t> </a:t>
            </a:r>
            <a:r>
              <a:rPr lang="en-US" dirty="0" err="1" smtClean="0"/>
              <a:t>libero</a:t>
            </a:r>
            <a:r>
              <a:rPr lang="en-US" dirty="0" smtClean="0"/>
              <a:t> nisi, </a:t>
            </a:r>
            <a:r>
              <a:rPr lang="en-US" dirty="0" err="1" smtClean="0"/>
              <a:t>consectetur</a:t>
            </a:r>
            <a:r>
              <a:rPr lang="en-US" dirty="0" smtClean="0"/>
              <a:t> dictum </a:t>
            </a:r>
            <a:r>
              <a:rPr lang="en-US" dirty="0" err="1" smtClean="0"/>
              <a:t>mauris</a:t>
            </a:r>
            <a:r>
              <a:rPr lang="en-US" dirty="0" smtClean="0"/>
              <a:t>. </a:t>
            </a:r>
          </a:p>
        </p:txBody>
      </p:sp>
      <p:sp>
        <p:nvSpPr>
          <p:cNvPr id="8" name="Content Placeholder 6"/>
          <p:cNvSpPr>
            <a:spLocks noGrp="1"/>
          </p:cNvSpPr>
          <p:nvPr>
            <p:ph sz="quarter" idx="14"/>
          </p:nvPr>
        </p:nvSpPr>
        <p:spPr>
          <a:xfrm>
            <a:off x="1325880" y="3124200"/>
            <a:ext cx="6629400" cy="1219200"/>
          </a:xfrm>
          <a:solidFill>
            <a:schemeClr val="bg1">
              <a:lumMod val="95000"/>
            </a:schemeClr>
          </a:solidFill>
        </p:spPr>
        <p:txBody>
          <a:bodyPr/>
          <a:lstStyle>
            <a:lvl1pPr marL="0" indent="0">
              <a:buNone/>
              <a:defRPr sz="2000" b="1"/>
            </a:lvl1pPr>
            <a:lvl2pPr marL="0" indent="0">
              <a:buNone/>
              <a:defRPr sz="1600"/>
            </a:lvl2pPr>
          </a:lstStyle>
          <a:p>
            <a:pPr lvl="0"/>
            <a:r>
              <a:rPr lang="en-US" dirty="0" smtClean="0"/>
              <a:t>Click to edit Master text styles</a:t>
            </a:r>
          </a:p>
          <a:p>
            <a:pPr lvl="1"/>
            <a:r>
              <a:rPr lang="en-US" dirty="0" smtClean="0"/>
              <a:t>Second level. </a:t>
            </a:r>
            <a:r>
              <a:rPr lang="en-US" dirty="0" err="1" smtClean="0"/>
              <a:t>Pellentesque</a:t>
            </a:r>
            <a:r>
              <a:rPr lang="en-US" dirty="0" smtClean="0"/>
              <a:t> </a:t>
            </a:r>
            <a:r>
              <a:rPr lang="en-US" dirty="0" err="1" smtClean="0"/>
              <a:t>varius</a:t>
            </a:r>
            <a:r>
              <a:rPr lang="en-US" dirty="0" smtClean="0"/>
              <a:t>, </a:t>
            </a:r>
            <a:r>
              <a:rPr lang="en-US" dirty="0" err="1" smtClean="0"/>
              <a:t>tellus</a:t>
            </a:r>
            <a:r>
              <a:rPr lang="en-US" dirty="0" smtClean="0"/>
              <a:t> ac </a:t>
            </a:r>
            <a:r>
              <a:rPr lang="en-US" dirty="0" err="1" smtClean="0"/>
              <a:t>euismod</a:t>
            </a:r>
            <a:r>
              <a:rPr lang="en-US" dirty="0" smtClean="0"/>
              <a:t> </a:t>
            </a:r>
            <a:r>
              <a:rPr lang="en-US" dirty="0" err="1" smtClean="0"/>
              <a:t>sodales</a:t>
            </a:r>
            <a:r>
              <a:rPr lang="en-US" dirty="0" smtClean="0"/>
              <a:t>, </a:t>
            </a:r>
            <a:r>
              <a:rPr lang="en-US" dirty="0" err="1" smtClean="0"/>
              <a:t>libero</a:t>
            </a:r>
            <a:r>
              <a:rPr lang="en-US" dirty="0" smtClean="0"/>
              <a:t> </a:t>
            </a:r>
            <a:r>
              <a:rPr lang="en-US" dirty="0" err="1" smtClean="0"/>
              <a:t>turpis</a:t>
            </a:r>
            <a:r>
              <a:rPr lang="en-US" dirty="0" smtClean="0"/>
              <a:t> </a:t>
            </a:r>
            <a:r>
              <a:rPr lang="en-US" dirty="0" err="1" smtClean="0"/>
              <a:t>vestibulum</a:t>
            </a:r>
            <a:r>
              <a:rPr lang="en-US" dirty="0" smtClean="0"/>
              <a:t> </a:t>
            </a:r>
            <a:r>
              <a:rPr lang="en-US" dirty="0" err="1" smtClean="0"/>
              <a:t>risus</a:t>
            </a:r>
            <a:r>
              <a:rPr lang="en-US" dirty="0" smtClean="0"/>
              <a:t>, </a:t>
            </a:r>
            <a:r>
              <a:rPr lang="en-US" dirty="0" err="1" smtClean="0"/>
              <a:t>sed</a:t>
            </a:r>
            <a:r>
              <a:rPr lang="en-US" dirty="0" smtClean="0"/>
              <a:t> </a:t>
            </a:r>
            <a:r>
              <a:rPr lang="en-US" dirty="0" err="1" smtClean="0"/>
              <a:t>dignissim</a:t>
            </a:r>
            <a:r>
              <a:rPr lang="en-US" dirty="0" smtClean="0"/>
              <a:t> ligula </a:t>
            </a:r>
            <a:r>
              <a:rPr lang="en-US" dirty="0" err="1" smtClean="0"/>
              <a:t>est</a:t>
            </a:r>
            <a:r>
              <a:rPr lang="en-US" dirty="0" smtClean="0"/>
              <a:t> non </a:t>
            </a:r>
            <a:r>
              <a:rPr lang="en-US" dirty="0" err="1" smtClean="0"/>
              <a:t>nunc</a:t>
            </a:r>
            <a:r>
              <a:rPr lang="en-US" dirty="0" smtClean="0"/>
              <a:t>. </a:t>
            </a:r>
            <a:r>
              <a:rPr lang="en-US" dirty="0" err="1" smtClean="0"/>
              <a:t>Etiam</a:t>
            </a:r>
            <a:r>
              <a:rPr lang="en-US" dirty="0" smtClean="0"/>
              <a:t> </a:t>
            </a:r>
            <a:r>
              <a:rPr lang="en-US" dirty="0" err="1" smtClean="0"/>
              <a:t>rutrum</a:t>
            </a:r>
            <a:r>
              <a:rPr lang="en-US" dirty="0" smtClean="0"/>
              <a:t> </a:t>
            </a:r>
            <a:r>
              <a:rPr lang="en-US" dirty="0" err="1" smtClean="0"/>
              <a:t>faucibus</a:t>
            </a:r>
            <a:r>
              <a:rPr lang="en-US" dirty="0" smtClean="0"/>
              <a:t> </a:t>
            </a:r>
            <a:r>
              <a:rPr lang="en-US" dirty="0" err="1" smtClean="0"/>
              <a:t>scelerisque</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a:t>
            </a:r>
          </a:p>
        </p:txBody>
      </p:sp>
      <p:sp>
        <p:nvSpPr>
          <p:cNvPr id="9" name="Content Placeholder 6"/>
          <p:cNvSpPr>
            <a:spLocks noGrp="1"/>
          </p:cNvSpPr>
          <p:nvPr>
            <p:ph sz="quarter" idx="15"/>
          </p:nvPr>
        </p:nvSpPr>
        <p:spPr>
          <a:xfrm>
            <a:off x="1325880" y="4495800"/>
            <a:ext cx="6629400" cy="1219200"/>
          </a:xfrm>
          <a:solidFill>
            <a:schemeClr val="bg1">
              <a:lumMod val="95000"/>
            </a:schemeClr>
          </a:solidFill>
        </p:spPr>
        <p:txBody>
          <a:bodyPr/>
          <a:lstStyle>
            <a:lvl1pPr marL="0" indent="0">
              <a:buNone/>
              <a:defRPr sz="2000" b="1"/>
            </a:lvl1pPr>
            <a:lvl2pPr marL="0" indent="0">
              <a:buNone/>
              <a:defRPr sz="1600"/>
            </a:lvl2pPr>
          </a:lstStyle>
          <a:p>
            <a:pPr lvl="0"/>
            <a:r>
              <a:rPr lang="en-US" dirty="0" smtClean="0"/>
              <a:t>Click to edit Master text styles</a:t>
            </a:r>
          </a:p>
          <a:p>
            <a:pPr lvl="1"/>
            <a:r>
              <a:rPr lang="en-US" dirty="0" smtClean="0"/>
              <a:t>Second level. </a:t>
            </a:r>
            <a:r>
              <a:rPr lang="en-US" dirty="0" err="1" smtClean="0"/>
              <a:t>Sed</a:t>
            </a:r>
            <a:r>
              <a:rPr lang="en-US" dirty="0" smtClean="0"/>
              <a:t> </a:t>
            </a:r>
            <a:r>
              <a:rPr lang="en-US" dirty="0" err="1" smtClean="0"/>
              <a:t>nec</a:t>
            </a:r>
            <a:r>
              <a:rPr lang="en-US" dirty="0" smtClean="0"/>
              <a:t> </a:t>
            </a:r>
            <a:r>
              <a:rPr lang="en-US" dirty="0" err="1" smtClean="0"/>
              <a:t>nisl</a:t>
            </a:r>
            <a:r>
              <a:rPr lang="en-US" dirty="0" smtClean="0"/>
              <a:t> </a:t>
            </a:r>
            <a:r>
              <a:rPr lang="en-US" dirty="0" err="1" smtClean="0"/>
              <a:t>lorem</a:t>
            </a:r>
            <a:r>
              <a:rPr lang="en-US" dirty="0" smtClean="0"/>
              <a:t>. Maecenas </a:t>
            </a:r>
            <a:r>
              <a:rPr lang="en-US" dirty="0" err="1" smtClean="0"/>
              <a:t>venenatis</a:t>
            </a:r>
            <a:r>
              <a:rPr lang="en-US" dirty="0" smtClean="0"/>
              <a:t> </a:t>
            </a:r>
            <a:r>
              <a:rPr lang="en-US" dirty="0" err="1" smtClean="0"/>
              <a:t>sem</a:t>
            </a:r>
            <a:r>
              <a:rPr lang="en-US" dirty="0" smtClean="0"/>
              <a:t> dolor. </a:t>
            </a:r>
            <a:r>
              <a:rPr lang="en-US" dirty="0" err="1" smtClean="0"/>
              <a:t>Sed</a:t>
            </a:r>
            <a:r>
              <a:rPr lang="en-US" dirty="0" smtClean="0"/>
              <a:t> </a:t>
            </a:r>
            <a:r>
              <a:rPr lang="en-US" dirty="0" err="1" smtClean="0"/>
              <a:t>ullamcorper</a:t>
            </a:r>
            <a:r>
              <a:rPr lang="en-US" dirty="0" smtClean="0"/>
              <a:t> </a:t>
            </a:r>
            <a:r>
              <a:rPr lang="en-US" dirty="0" err="1" smtClean="0"/>
              <a:t>egestas</a:t>
            </a:r>
            <a:r>
              <a:rPr lang="en-US" dirty="0" smtClean="0"/>
              <a:t> </a:t>
            </a:r>
            <a:r>
              <a:rPr lang="en-US" dirty="0" err="1" smtClean="0"/>
              <a:t>risus</a:t>
            </a:r>
            <a:r>
              <a:rPr lang="en-US" dirty="0" smtClean="0"/>
              <a:t> </a:t>
            </a:r>
            <a:r>
              <a:rPr lang="en-US" dirty="0" err="1" smtClean="0"/>
              <a:t>vel</a:t>
            </a:r>
            <a:r>
              <a:rPr lang="en-US" dirty="0" smtClean="0"/>
              <a:t> </a:t>
            </a:r>
            <a:r>
              <a:rPr lang="en-US" dirty="0" err="1" smtClean="0"/>
              <a:t>pretium</a:t>
            </a:r>
            <a:r>
              <a:rPr lang="en-US" dirty="0" smtClean="0"/>
              <a:t>. </a:t>
            </a:r>
            <a:r>
              <a:rPr lang="en-US" dirty="0" err="1" smtClean="0"/>
              <a:t>Nulla</a:t>
            </a:r>
            <a:r>
              <a:rPr lang="en-US" dirty="0" smtClean="0"/>
              <a:t> </a:t>
            </a:r>
            <a:r>
              <a:rPr lang="en-US" dirty="0" err="1" smtClean="0"/>
              <a:t>facilisi</a:t>
            </a:r>
            <a:r>
              <a:rPr lang="en-US" dirty="0" smtClean="0"/>
              <a:t>. </a:t>
            </a:r>
            <a:r>
              <a:rPr lang="en-US" dirty="0" err="1" smtClean="0"/>
              <a:t>Pellentesque</a:t>
            </a:r>
            <a:r>
              <a:rPr lang="en-US" dirty="0" smtClean="0"/>
              <a:t> </a:t>
            </a:r>
            <a:r>
              <a:rPr lang="en-US" dirty="0" err="1" smtClean="0"/>
              <a:t>est</a:t>
            </a:r>
            <a:r>
              <a:rPr lang="en-US" dirty="0" smtClean="0"/>
              <a:t> </a:t>
            </a:r>
            <a:r>
              <a:rPr lang="en-US" dirty="0" err="1" smtClean="0"/>
              <a:t>eros</a:t>
            </a:r>
            <a:r>
              <a:rPr lang="en-US" dirty="0" smtClean="0"/>
              <a:t>, </a:t>
            </a:r>
            <a:r>
              <a:rPr lang="en-US" dirty="0" err="1" smtClean="0"/>
              <a:t>feugiat</a:t>
            </a:r>
            <a:r>
              <a:rPr lang="en-US" dirty="0" smtClean="0"/>
              <a:t>.</a:t>
            </a:r>
          </a:p>
        </p:txBody>
      </p:sp>
      <p:sp>
        <p:nvSpPr>
          <p:cNvPr id="11" name="Rectangle 10" descr="&quot; &quot;"/>
          <p:cNvSpPr/>
          <p:nvPr userDrawn="1"/>
        </p:nvSpPr>
        <p:spPr>
          <a:xfrm>
            <a:off x="1097280" y="1752600"/>
            <a:ext cx="2286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descr="&quot; &quot;"/>
          <p:cNvSpPr/>
          <p:nvPr userDrawn="1"/>
        </p:nvSpPr>
        <p:spPr>
          <a:xfrm>
            <a:off x="1097280" y="3124200"/>
            <a:ext cx="2286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descr="&quot; &quot;"/>
          <p:cNvSpPr/>
          <p:nvPr userDrawn="1"/>
        </p:nvSpPr>
        <p:spPr>
          <a:xfrm>
            <a:off x="1097280" y="4495800"/>
            <a:ext cx="2286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778892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Pictur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8156" y="990600"/>
            <a:ext cx="7086600" cy="503238"/>
          </a:xfrm>
        </p:spPr>
        <p:txBody>
          <a:bodyPr anchor="b">
            <a:normAutofit/>
          </a:bodyPr>
          <a:lstStyle>
            <a:lvl1pPr algn="l">
              <a:defRPr sz="2400" b="1"/>
            </a:lvl1pPr>
          </a:lstStyle>
          <a:p>
            <a:r>
              <a:rPr lang="en-US" dirty="0" smtClean="0"/>
              <a:t>Edit Master title style</a:t>
            </a:r>
            <a:endParaRPr lang="en-US" dirty="0"/>
          </a:p>
        </p:txBody>
      </p:sp>
      <p:sp>
        <p:nvSpPr>
          <p:cNvPr id="12" name="Text Placeholder 11"/>
          <p:cNvSpPr>
            <a:spLocks noGrp="1"/>
          </p:cNvSpPr>
          <p:nvPr>
            <p:ph type="body" sz="quarter" idx="16" hasCustomPrompt="1"/>
          </p:nvPr>
        </p:nvSpPr>
        <p:spPr>
          <a:xfrm>
            <a:off x="609600" y="3657600"/>
            <a:ext cx="7924800" cy="381000"/>
          </a:xfrm>
          <a:solidFill>
            <a:srgbClr val="DEECC6"/>
          </a:solidFill>
        </p:spPr>
        <p:txBody>
          <a:bodyPr anchor="ctr">
            <a:noAutofit/>
          </a:bodyPr>
          <a:lstStyle>
            <a:lvl1pPr marL="0" indent="0">
              <a:buNone/>
              <a:defRPr sz="2400" b="1">
                <a:solidFill>
                  <a:srgbClr val="4E5337"/>
                </a:solidFill>
              </a:defRPr>
            </a:lvl1pPr>
          </a:lstStyle>
          <a:p>
            <a:pPr lvl="0"/>
            <a:r>
              <a:rPr lang="en-US" dirty="0" smtClean="0"/>
              <a:t>Click to edit subtitle text</a:t>
            </a:r>
            <a:endParaRPr lang="en-US" dirty="0"/>
          </a:p>
        </p:txBody>
      </p:sp>
      <p:sp>
        <p:nvSpPr>
          <p:cNvPr id="14" name="Text Placeholder 13"/>
          <p:cNvSpPr>
            <a:spLocks noGrp="1"/>
          </p:cNvSpPr>
          <p:nvPr>
            <p:ph type="body" sz="quarter" idx="17" hasCustomPrompt="1"/>
          </p:nvPr>
        </p:nvSpPr>
        <p:spPr>
          <a:xfrm>
            <a:off x="609600" y="4114800"/>
            <a:ext cx="7924800" cy="1524000"/>
          </a:xfrm>
        </p:spPr>
        <p:txBody>
          <a:bodyPr>
            <a:noAutofit/>
          </a:bodyPr>
          <a:lstStyle>
            <a:lvl1pPr marL="0" indent="0">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Nullam</a:t>
            </a:r>
            <a:r>
              <a:rPr lang="en-US" dirty="0" smtClean="0"/>
              <a:t> </a:t>
            </a:r>
            <a:r>
              <a:rPr lang="en-US" dirty="0" err="1" smtClean="0"/>
              <a:t>vel</a:t>
            </a:r>
            <a:r>
              <a:rPr lang="en-US" dirty="0" smtClean="0"/>
              <a:t> </a:t>
            </a:r>
            <a:r>
              <a:rPr lang="en-US" dirty="0" err="1" smtClean="0"/>
              <a:t>elit</a:t>
            </a:r>
            <a:r>
              <a:rPr lang="en-US" dirty="0" smtClean="0"/>
              <a:t> non </a:t>
            </a:r>
            <a:r>
              <a:rPr lang="en-US" dirty="0" err="1" smtClean="0"/>
              <a:t>libero</a:t>
            </a:r>
            <a:r>
              <a:rPr lang="en-US" dirty="0" smtClean="0"/>
              <a:t> </a:t>
            </a:r>
            <a:r>
              <a:rPr lang="en-US" dirty="0" err="1" smtClean="0"/>
              <a:t>dignissim</a:t>
            </a:r>
            <a:r>
              <a:rPr lang="en-US" dirty="0" smtClean="0"/>
              <a:t> </a:t>
            </a:r>
            <a:r>
              <a:rPr lang="en-US" dirty="0" err="1" smtClean="0"/>
              <a:t>congue</a:t>
            </a:r>
            <a:r>
              <a:rPr lang="en-US" dirty="0" smtClean="0"/>
              <a:t>. </a:t>
            </a:r>
            <a:r>
              <a:rPr lang="en-US" dirty="0" err="1" smtClean="0"/>
              <a:t>Proin</a:t>
            </a:r>
            <a:r>
              <a:rPr lang="en-US" dirty="0" smtClean="0"/>
              <a:t> </a:t>
            </a:r>
            <a:r>
              <a:rPr lang="en-US" dirty="0" err="1" smtClean="0"/>
              <a:t>sagittis</a:t>
            </a:r>
            <a:r>
              <a:rPr lang="en-US" dirty="0" smtClean="0"/>
              <a:t> </a:t>
            </a:r>
            <a:r>
              <a:rPr lang="en-US" dirty="0" err="1" smtClean="0"/>
              <a:t>placerat</a:t>
            </a:r>
            <a:r>
              <a:rPr lang="en-US" dirty="0" smtClean="0"/>
              <a:t> magna, </a:t>
            </a:r>
            <a:r>
              <a:rPr lang="en-US" dirty="0" err="1" smtClean="0"/>
              <a:t>quis</a:t>
            </a:r>
            <a:r>
              <a:rPr lang="en-US" dirty="0" smtClean="0"/>
              <a:t> </a:t>
            </a:r>
            <a:r>
              <a:rPr lang="en-US" dirty="0" err="1" smtClean="0"/>
              <a:t>dignissim</a:t>
            </a:r>
            <a:r>
              <a:rPr lang="en-US" dirty="0" smtClean="0"/>
              <a:t> quam dictum </a:t>
            </a:r>
            <a:r>
              <a:rPr lang="en-US" dirty="0" err="1" smtClean="0"/>
              <a:t>nec</a:t>
            </a:r>
            <a:r>
              <a:rPr lang="en-US" dirty="0" smtClean="0"/>
              <a:t>. </a:t>
            </a:r>
            <a:r>
              <a:rPr lang="en-US" dirty="0" err="1" smtClean="0"/>
              <a:t>Suspendisse</a:t>
            </a:r>
            <a:r>
              <a:rPr lang="en-US" dirty="0" smtClean="0"/>
              <a:t> </a:t>
            </a:r>
            <a:r>
              <a:rPr lang="en-US" dirty="0" err="1" smtClean="0"/>
              <a:t>quis</a:t>
            </a:r>
            <a:r>
              <a:rPr lang="en-US" dirty="0" smtClean="0"/>
              <a:t> </a:t>
            </a:r>
            <a:r>
              <a:rPr lang="en-US" dirty="0" err="1" smtClean="0"/>
              <a:t>porttitor</a:t>
            </a:r>
            <a:r>
              <a:rPr lang="en-US" dirty="0" smtClean="0"/>
              <a:t> </a:t>
            </a:r>
            <a:r>
              <a:rPr lang="en-US" dirty="0" err="1" smtClean="0"/>
              <a:t>lorem</a:t>
            </a:r>
            <a:r>
              <a:rPr lang="en-US" dirty="0" smtClean="0"/>
              <a:t>. </a:t>
            </a:r>
            <a:r>
              <a:rPr lang="en-US" dirty="0" err="1" smtClean="0"/>
              <a:t>Curabitur</a:t>
            </a:r>
            <a:r>
              <a:rPr lang="en-US" dirty="0" smtClean="0"/>
              <a:t> </a:t>
            </a:r>
            <a:r>
              <a:rPr lang="en-US" dirty="0" err="1" smtClean="0"/>
              <a:t>euismod</a:t>
            </a:r>
            <a:r>
              <a:rPr lang="en-US" dirty="0" smtClean="0"/>
              <a:t> </a:t>
            </a:r>
            <a:r>
              <a:rPr lang="en-US" dirty="0" err="1" smtClean="0"/>
              <a:t>elementum</a:t>
            </a:r>
            <a:r>
              <a:rPr lang="en-US" dirty="0" smtClean="0"/>
              <a:t> </a:t>
            </a:r>
            <a:r>
              <a:rPr lang="en-US" dirty="0" err="1" smtClean="0"/>
              <a:t>turpis</a:t>
            </a:r>
            <a:r>
              <a:rPr lang="en-US" dirty="0" smtClean="0"/>
              <a:t>, </a:t>
            </a:r>
            <a:r>
              <a:rPr lang="en-US" dirty="0" err="1" smtClean="0"/>
              <a:t>fringilla</a:t>
            </a:r>
            <a:r>
              <a:rPr lang="en-US" dirty="0" smtClean="0"/>
              <a:t> </a:t>
            </a:r>
            <a:r>
              <a:rPr lang="en-US" dirty="0" err="1" smtClean="0"/>
              <a:t>vehicula</a:t>
            </a:r>
            <a:r>
              <a:rPr lang="en-US" dirty="0" smtClean="0"/>
              <a:t> </a:t>
            </a:r>
            <a:r>
              <a:rPr lang="en-US" dirty="0" err="1" smtClean="0"/>
              <a:t>nibh</a:t>
            </a:r>
            <a:r>
              <a:rPr lang="en-US" dirty="0" smtClean="0"/>
              <a:t> </a:t>
            </a:r>
            <a:r>
              <a:rPr lang="en-US" dirty="0" err="1" smtClean="0"/>
              <a:t>fermentum</a:t>
            </a:r>
            <a:r>
              <a:rPr lang="en-US" dirty="0" smtClean="0"/>
              <a:t> </a:t>
            </a:r>
            <a:r>
              <a:rPr lang="en-US" dirty="0" err="1" smtClean="0"/>
              <a:t>quis</a:t>
            </a:r>
            <a:r>
              <a:rPr lang="en-US" dirty="0" smtClean="0"/>
              <a:t>. </a:t>
            </a:r>
            <a:r>
              <a:rPr lang="en-US" dirty="0" err="1" smtClean="0"/>
              <a:t>Donec</a:t>
            </a:r>
            <a:r>
              <a:rPr lang="en-US" dirty="0" smtClean="0"/>
              <a:t> ac </a:t>
            </a:r>
            <a:r>
              <a:rPr lang="en-US" dirty="0" err="1" smtClean="0"/>
              <a:t>libero</a:t>
            </a:r>
            <a:r>
              <a:rPr lang="en-US" dirty="0" smtClean="0"/>
              <a:t> in </a:t>
            </a:r>
            <a:r>
              <a:rPr lang="en-US" dirty="0" err="1" smtClean="0"/>
              <a:t>velit</a:t>
            </a:r>
            <a:r>
              <a:rPr lang="en-US" dirty="0" smtClean="0"/>
              <a:t> . </a:t>
            </a:r>
            <a:r>
              <a:rPr lang="en-US" dirty="0" err="1" smtClean="0"/>
              <a:t>Sed</a:t>
            </a:r>
            <a:r>
              <a:rPr lang="en-US" dirty="0" smtClean="0"/>
              <a:t> </a:t>
            </a:r>
            <a:r>
              <a:rPr lang="en-US" dirty="0" err="1" smtClean="0"/>
              <a:t>nec</a:t>
            </a:r>
            <a:r>
              <a:rPr lang="en-US" dirty="0" smtClean="0"/>
              <a:t> </a:t>
            </a:r>
            <a:r>
              <a:rPr lang="en-US" dirty="0" err="1" smtClean="0"/>
              <a:t>lorem</a:t>
            </a:r>
            <a:r>
              <a:rPr lang="en-US" dirty="0" smtClean="0"/>
              <a:t> </a:t>
            </a:r>
            <a:r>
              <a:rPr lang="en-US" dirty="0" err="1" smtClean="0"/>
              <a:t>leo</a:t>
            </a:r>
            <a:r>
              <a:rPr lang="en-US" dirty="0" smtClean="0"/>
              <a:t>. </a:t>
            </a:r>
            <a:r>
              <a:rPr lang="en-US" dirty="0" err="1" smtClean="0"/>
              <a:t>Phasellus</a:t>
            </a:r>
            <a:r>
              <a:rPr lang="en-US" dirty="0" smtClean="0"/>
              <a:t> </a:t>
            </a:r>
            <a:r>
              <a:rPr lang="en-US" dirty="0" err="1" smtClean="0"/>
              <a:t>fringilla</a:t>
            </a:r>
            <a:r>
              <a:rPr lang="en-US" dirty="0" smtClean="0"/>
              <a:t> </a:t>
            </a:r>
            <a:r>
              <a:rPr lang="en-US" dirty="0" err="1" smtClean="0"/>
              <a:t>lectus</a:t>
            </a:r>
            <a:r>
              <a:rPr lang="en-US" dirty="0" smtClean="0"/>
              <a:t> </a:t>
            </a:r>
            <a:r>
              <a:rPr lang="en-US" dirty="0" err="1" smtClean="0"/>
              <a:t>sed</a:t>
            </a:r>
            <a:r>
              <a:rPr lang="en-US" dirty="0" smtClean="0"/>
              <a:t> </a:t>
            </a:r>
            <a:r>
              <a:rPr lang="en-US" dirty="0" err="1" smtClean="0"/>
              <a:t>neque</a:t>
            </a:r>
            <a:r>
              <a:rPr lang="en-US" dirty="0" smtClean="0"/>
              <a:t> </a:t>
            </a:r>
            <a:r>
              <a:rPr lang="en-US" dirty="0" err="1" smtClean="0"/>
              <a:t>congue</a:t>
            </a:r>
            <a:r>
              <a:rPr lang="en-US" dirty="0" smtClean="0"/>
              <a:t> </a:t>
            </a:r>
            <a:r>
              <a:rPr lang="en-US" dirty="0" err="1" smtClean="0"/>
              <a:t>vulputate</a:t>
            </a:r>
            <a:r>
              <a:rPr lang="en-US" dirty="0" smtClean="0"/>
              <a:t>. </a:t>
            </a:r>
            <a:r>
              <a:rPr lang="en-US" dirty="0" err="1" smtClean="0"/>
              <a:t>Phasellus</a:t>
            </a:r>
            <a:r>
              <a:rPr lang="en-US" dirty="0" smtClean="0"/>
              <a:t> </a:t>
            </a:r>
            <a:r>
              <a:rPr lang="en-US" dirty="0" err="1" smtClean="0"/>
              <a:t>mauris</a:t>
            </a:r>
            <a:r>
              <a:rPr lang="en-US" dirty="0" smtClean="0"/>
              <a:t> nisi, </a:t>
            </a:r>
            <a:r>
              <a:rPr lang="en-US" dirty="0" err="1" smtClean="0"/>
              <a:t>vehicula</a:t>
            </a:r>
            <a:r>
              <a:rPr lang="en-US" dirty="0" smtClean="0"/>
              <a:t> vitae </a:t>
            </a:r>
            <a:r>
              <a:rPr lang="en-US" dirty="0" err="1" smtClean="0"/>
              <a:t>eleifend</a:t>
            </a:r>
            <a:r>
              <a:rPr lang="en-US" dirty="0" smtClean="0"/>
              <a:t> </a:t>
            </a:r>
            <a:r>
              <a:rPr lang="en-US" dirty="0" err="1" smtClean="0"/>
              <a:t>eu</a:t>
            </a:r>
            <a:r>
              <a:rPr lang="en-US" dirty="0" smtClean="0"/>
              <a:t>, </a:t>
            </a:r>
            <a:r>
              <a:rPr lang="en-US" dirty="0" err="1" smtClean="0"/>
              <a:t>fermentum</a:t>
            </a:r>
            <a:r>
              <a:rPr lang="en-US" dirty="0" smtClean="0"/>
              <a:t> ac </a:t>
            </a:r>
            <a:r>
              <a:rPr lang="en-US" dirty="0" err="1" smtClean="0"/>
              <a:t>augue</a:t>
            </a:r>
            <a:r>
              <a:rPr lang="en-US" dirty="0" smtClean="0"/>
              <a:t>.</a:t>
            </a:r>
            <a:endParaRPr lang="en-US" dirty="0"/>
          </a:p>
        </p:txBody>
      </p:sp>
      <p:sp>
        <p:nvSpPr>
          <p:cNvPr id="8" name="Picture Placeholder 1"/>
          <p:cNvSpPr>
            <a:spLocks noGrp="1"/>
          </p:cNvSpPr>
          <p:nvPr>
            <p:ph type="pic" sz="quarter" idx="13"/>
          </p:nvPr>
        </p:nvSpPr>
        <p:spPr>
          <a:xfrm>
            <a:off x="609600" y="1905000"/>
            <a:ext cx="2705100" cy="1600200"/>
          </a:xfrm>
        </p:spPr>
        <p:txBody>
          <a:bodyPr/>
          <a:lstStyle>
            <a:lvl1pPr marL="0" indent="0">
              <a:buNone/>
              <a:defRPr/>
            </a:lvl1pPr>
          </a:lstStyle>
          <a:p>
            <a:endParaRPr lang="en-US" dirty="0"/>
          </a:p>
        </p:txBody>
      </p:sp>
      <p:sp>
        <p:nvSpPr>
          <p:cNvPr id="9" name="Picture Placeholder 2"/>
          <p:cNvSpPr>
            <a:spLocks noGrp="1"/>
          </p:cNvSpPr>
          <p:nvPr>
            <p:ph type="pic" sz="quarter" idx="14"/>
          </p:nvPr>
        </p:nvSpPr>
        <p:spPr>
          <a:xfrm>
            <a:off x="3390899" y="1905000"/>
            <a:ext cx="2705100" cy="1600200"/>
          </a:xfrm>
        </p:spPr>
        <p:txBody>
          <a:bodyPr/>
          <a:lstStyle>
            <a:lvl1pPr marL="0" indent="0">
              <a:buNone/>
              <a:defRPr/>
            </a:lvl1pPr>
          </a:lstStyle>
          <a:p>
            <a:endParaRPr lang="en-US"/>
          </a:p>
        </p:txBody>
      </p:sp>
      <p:sp>
        <p:nvSpPr>
          <p:cNvPr id="10" name="Picture Placeholder 3"/>
          <p:cNvSpPr>
            <a:spLocks noGrp="1"/>
          </p:cNvSpPr>
          <p:nvPr>
            <p:ph type="pic" sz="quarter" idx="15"/>
          </p:nvPr>
        </p:nvSpPr>
        <p:spPr>
          <a:xfrm>
            <a:off x="6172199" y="1905000"/>
            <a:ext cx="2386853" cy="1600200"/>
          </a:xfrm>
        </p:spPr>
        <p:txBody>
          <a:bodyPr/>
          <a:lstStyle>
            <a:lvl1pPr marL="0" indent="0">
              <a:buNone/>
              <a:defRPr/>
            </a:lvl1pPr>
          </a:lstStyle>
          <a:p>
            <a:endParaRPr lang="en-US"/>
          </a:p>
        </p:txBody>
      </p:sp>
    </p:spTree>
    <p:extLst>
      <p:ext uri="{BB962C8B-B14F-4D97-AF65-F5344CB8AC3E}">
        <p14:creationId xmlns:p14="http://schemas.microsoft.com/office/powerpoint/2010/main" val="35881454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15" name="Text Placeholder 14"/>
          <p:cNvSpPr>
            <a:spLocks noGrp="1"/>
          </p:cNvSpPr>
          <p:nvPr>
            <p:ph type="body" sz="quarter" idx="10"/>
          </p:nvPr>
        </p:nvSpPr>
        <p:spPr>
          <a:xfrm>
            <a:off x="647700" y="2209800"/>
            <a:ext cx="2438400" cy="3124200"/>
          </a:xfrm>
          <a:solidFill>
            <a:schemeClr val="tx2">
              <a:lumMod val="95000"/>
            </a:schemeClr>
          </a:solidFill>
          <a:effectLst>
            <a:outerShdw blurRad="50800" dist="38100" dir="5400000" algn="t" rotWithShape="0">
              <a:prstClr val="black">
                <a:alpha val="40000"/>
              </a:prstClr>
            </a:outerShdw>
          </a:effectLst>
        </p:spPr>
        <p:txBody>
          <a:bodyPr lIns="182880" tIns="91440" rIns="182880" bIns="9144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Click to edit Master text styles</a:t>
            </a:r>
          </a:p>
        </p:txBody>
      </p:sp>
      <p:sp>
        <p:nvSpPr>
          <p:cNvPr id="16" name="Text Placeholder 14"/>
          <p:cNvSpPr>
            <a:spLocks noGrp="1"/>
          </p:cNvSpPr>
          <p:nvPr>
            <p:ph type="body" sz="quarter" idx="11"/>
          </p:nvPr>
        </p:nvSpPr>
        <p:spPr>
          <a:xfrm>
            <a:off x="3352800" y="2209800"/>
            <a:ext cx="2438400" cy="3124200"/>
          </a:xfrm>
          <a:solidFill>
            <a:schemeClr val="tx2">
              <a:lumMod val="95000"/>
            </a:schemeClr>
          </a:solidFill>
          <a:effectLst>
            <a:outerShdw blurRad="50800" dist="38100" dir="5400000" algn="t" rotWithShape="0">
              <a:prstClr val="black">
                <a:alpha val="40000"/>
              </a:prstClr>
            </a:outerShdw>
          </a:effectLst>
        </p:spPr>
        <p:txBody>
          <a:bodyPr lIns="182880" tIns="91440" rIns="182880" bIns="9144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Click to edit Master text styles</a:t>
            </a:r>
          </a:p>
        </p:txBody>
      </p:sp>
      <p:sp>
        <p:nvSpPr>
          <p:cNvPr id="17" name="Text Placeholder 14"/>
          <p:cNvSpPr>
            <a:spLocks noGrp="1"/>
          </p:cNvSpPr>
          <p:nvPr>
            <p:ph type="body" sz="quarter" idx="12"/>
          </p:nvPr>
        </p:nvSpPr>
        <p:spPr>
          <a:xfrm>
            <a:off x="6057900" y="2209800"/>
            <a:ext cx="2438400" cy="3124200"/>
          </a:xfrm>
          <a:solidFill>
            <a:schemeClr val="tx2">
              <a:lumMod val="95000"/>
            </a:schemeClr>
          </a:solidFill>
          <a:effectLst>
            <a:outerShdw blurRad="50800" dist="38100" dir="5400000" algn="t" rotWithShape="0">
              <a:prstClr val="black">
                <a:alpha val="40000"/>
              </a:prstClr>
            </a:outerShdw>
          </a:effectLst>
        </p:spPr>
        <p:txBody>
          <a:bodyPr lIns="182880" tIns="91440" rIns="182880" bIns="9144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smtClean="0"/>
              <a:t>Click to edit Master text styles</a:t>
            </a:r>
          </a:p>
        </p:txBody>
      </p:sp>
      <p:sp>
        <p:nvSpPr>
          <p:cNvPr id="18" name="Rectangle 17" descr="&quot; &quot;"/>
          <p:cNvSpPr/>
          <p:nvPr userDrawn="1"/>
        </p:nvSpPr>
        <p:spPr>
          <a:xfrm>
            <a:off x="647700" y="2057400"/>
            <a:ext cx="2438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descr="&quot; &quot;"/>
          <p:cNvSpPr/>
          <p:nvPr userDrawn="1"/>
        </p:nvSpPr>
        <p:spPr>
          <a:xfrm>
            <a:off x="3352800" y="2057400"/>
            <a:ext cx="2438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descr="&quot; &quot;"/>
          <p:cNvSpPr/>
          <p:nvPr userDrawn="1"/>
        </p:nvSpPr>
        <p:spPr>
          <a:xfrm>
            <a:off x="6057900" y="2057400"/>
            <a:ext cx="2438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 Placeholder 21"/>
          <p:cNvSpPr>
            <a:spLocks noGrp="1"/>
          </p:cNvSpPr>
          <p:nvPr>
            <p:ph type="body" sz="quarter" idx="13"/>
          </p:nvPr>
        </p:nvSpPr>
        <p:spPr>
          <a:xfrm>
            <a:off x="647700" y="1600200"/>
            <a:ext cx="2438400" cy="457200"/>
          </a:xfrm>
          <a:solidFill>
            <a:srgbClr val="DEECC6"/>
          </a:solidFill>
        </p:spPr>
        <p:txBody>
          <a:bodyPr lIns="182880" rIns="182880">
            <a:noAutofit/>
          </a:bodyPr>
          <a:lstStyle>
            <a:lvl1pPr marL="0" indent="0">
              <a:buNone/>
              <a:defRPr sz="2200"/>
            </a:lvl1pPr>
          </a:lstStyle>
          <a:p>
            <a:pPr lvl="0"/>
            <a:endParaRPr lang="en-US" dirty="0"/>
          </a:p>
        </p:txBody>
      </p:sp>
      <p:sp>
        <p:nvSpPr>
          <p:cNvPr id="23" name="Text Placeholder 21"/>
          <p:cNvSpPr>
            <a:spLocks noGrp="1"/>
          </p:cNvSpPr>
          <p:nvPr>
            <p:ph type="body" sz="quarter" idx="14"/>
          </p:nvPr>
        </p:nvSpPr>
        <p:spPr>
          <a:xfrm>
            <a:off x="3352800" y="1600200"/>
            <a:ext cx="2438400" cy="457200"/>
          </a:xfrm>
          <a:solidFill>
            <a:srgbClr val="DEECC6"/>
          </a:solidFill>
        </p:spPr>
        <p:txBody>
          <a:bodyPr lIns="182880" rIns="182880">
            <a:noAutofit/>
          </a:bodyPr>
          <a:lstStyle>
            <a:lvl1pPr marL="0" indent="0">
              <a:buNone/>
              <a:defRPr sz="2200"/>
            </a:lvl1pPr>
          </a:lstStyle>
          <a:p>
            <a:pPr lvl="0"/>
            <a:endParaRPr lang="en-US" dirty="0"/>
          </a:p>
        </p:txBody>
      </p:sp>
      <p:sp>
        <p:nvSpPr>
          <p:cNvPr id="24" name="Text Placeholder 21"/>
          <p:cNvSpPr>
            <a:spLocks noGrp="1"/>
          </p:cNvSpPr>
          <p:nvPr>
            <p:ph type="body" sz="quarter" idx="15"/>
          </p:nvPr>
        </p:nvSpPr>
        <p:spPr>
          <a:xfrm>
            <a:off x="6057900" y="1611086"/>
            <a:ext cx="2438400" cy="457200"/>
          </a:xfrm>
          <a:solidFill>
            <a:srgbClr val="DEECC6"/>
          </a:solidFill>
        </p:spPr>
        <p:txBody>
          <a:bodyPr lIns="182880" rIns="182880">
            <a:noAutofit/>
          </a:bodyPr>
          <a:lstStyle>
            <a:lvl1pPr marL="0" indent="0">
              <a:buNone/>
              <a:defRPr sz="2200"/>
            </a:lvl1pPr>
          </a:lstStyle>
          <a:p>
            <a:pPr lvl="0"/>
            <a:endParaRPr lang="en-US" dirty="0"/>
          </a:p>
        </p:txBody>
      </p:sp>
    </p:spTree>
    <p:extLst>
      <p:ext uri="{BB962C8B-B14F-4D97-AF65-F5344CB8AC3E}">
        <p14:creationId xmlns:p14="http://schemas.microsoft.com/office/powerpoint/2010/main" val="39016380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Pictures">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57200" y="685800"/>
            <a:ext cx="4800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1" hasCustomPrompt="1"/>
          </p:nvPr>
        </p:nvSpPr>
        <p:spPr>
          <a:xfrm>
            <a:off x="5562600" y="685800"/>
            <a:ext cx="3124200" cy="1511405"/>
          </a:xfrm>
          <a:solidFill>
            <a:schemeClr val="bg1">
              <a:lumMod val="95000"/>
            </a:schemeClr>
          </a:solidFill>
          <a:ln/>
        </p:spPr>
        <p:style>
          <a:lnRef idx="3">
            <a:schemeClr val="lt1"/>
          </a:lnRef>
          <a:fillRef idx="1">
            <a:schemeClr val="accent6"/>
          </a:fillRef>
          <a:effectRef idx="1">
            <a:schemeClr val="accent6"/>
          </a:effectRef>
          <a:fontRef idx="none"/>
        </p:style>
        <p:txBody>
          <a:bodyPr/>
          <a:lstStyle>
            <a:lvl1pPr marL="0" indent="0">
              <a:buNone/>
              <a:defRPr/>
            </a:lvl1pPr>
          </a:lstStyle>
          <a:p>
            <a:pPr lvl="0"/>
            <a:r>
              <a:rPr lang="en-US" dirty="0" smtClean="0"/>
              <a:t>Insert Picture</a:t>
            </a:r>
          </a:p>
        </p:txBody>
      </p:sp>
      <p:sp>
        <p:nvSpPr>
          <p:cNvPr id="12" name="Content Placeholder 10"/>
          <p:cNvSpPr>
            <a:spLocks noGrp="1"/>
          </p:cNvSpPr>
          <p:nvPr>
            <p:ph sz="quarter" idx="12" hasCustomPrompt="1"/>
          </p:nvPr>
        </p:nvSpPr>
        <p:spPr>
          <a:xfrm>
            <a:off x="5562600" y="4038600"/>
            <a:ext cx="3124200" cy="1511405"/>
          </a:xfrm>
          <a:solidFill>
            <a:schemeClr val="bg1">
              <a:lumMod val="95000"/>
            </a:schemeClr>
          </a:solidFill>
          <a:ln/>
        </p:spPr>
        <p:style>
          <a:lnRef idx="3">
            <a:schemeClr val="lt1"/>
          </a:lnRef>
          <a:fillRef idx="1">
            <a:schemeClr val="accent6"/>
          </a:fillRef>
          <a:effectRef idx="1">
            <a:schemeClr val="accent6"/>
          </a:effectRef>
          <a:fontRef idx="none"/>
        </p:style>
        <p:txBody>
          <a:bodyPr/>
          <a:lstStyle>
            <a:lvl1pPr marL="0" indent="0">
              <a:buNone/>
              <a:defRPr/>
            </a:lvl1pPr>
          </a:lstStyle>
          <a:p>
            <a:pPr lvl="0"/>
            <a:r>
              <a:rPr lang="en-US" dirty="0" smtClean="0"/>
              <a:t>Insert Picture</a:t>
            </a:r>
          </a:p>
        </p:txBody>
      </p:sp>
      <p:sp>
        <p:nvSpPr>
          <p:cNvPr id="13" name="Content Placeholder 10"/>
          <p:cNvSpPr>
            <a:spLocks noGrp="1"/>
          </p:cNvSpPr>
          <p:nvPr>
            <p:ph sz="quarter" idx="13" hasCustomPrompt="1"/>
          </p:nvPr>
        </p:nvSpPr>
        <p:spPr>
          <a:xfrm>
            <a:off x="5562600" y="2362200"/>
            <a:ext cx="3124200" cy="1511405"/>
          </a:xfrm>
          <a:solidFill>
            <a:schemeClr val="bg1">
              <a:lumMod val="95000"/>
            </a:schemeClr>
          </a:solidFill>
          <a:ln/>
        </p:spPr>
        <p:style>
          <a:lnRef idx="3">
            <a:schemeClr val="lt1"/>
          </a:lnRef>
          <a:fillRef idx="1">
            <a:schemeClr val="accent6"/>
          </a:fillRef>
          <a:effectRef idx="1">
            <a:schemeClr val="accent6"/>
          </a:effectRef>
          <a:fontRef idx="none"/>
        </p:style>
        <p:txBody>
          <a:bodyPr/>
          <a:lstStyle>
            <a:lvl1pPr marL="0" indent="0">
              <a:buNone/>
              <a:defRPr/>
            </a:lvl1pPr>
          </a:lstStyle>
          <a:p>
            <a:pPr lvl="0"/>
            <a:r>
              <a:rPr lang="en-US" dirty="0" smtClean="0"/>
              <a:t>Insert Picture</a:t>
            </a:r>
          </a:p>
        </p:txBody>
      </p:sp>
    </p:spTree>
    <p:extLst>
      <p:ext uri="{BB962C8B-B14F-4D97-AF65-F5344CB8AC3E}">
        <p14:creationId xmlns:p14="http://schemas.microsoft.com/office/powerpoint/2010/main" val="514156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A5D0CB-D4AF-4C15-8978-443AA2D57135}" type="slidenum">
              <a:rPr lang="en-US" smtClean="0"/>
              <a:t>‹#›</a:t>
            </a:fld>
            <a:endParaRPr lang="en-US"/>
          </a:p>
        </p:txBody>
      </p:sp>
    </p:spTree>
    <p:extLst>
      <p:ext uri="{BB962C8B-B14F-4D97-AF65-F5344CB8AC3E}">
        <p14:creationId xmlns:p14="http://schemas.microsoft.com/office/powerpoint/2010/main" val="4270087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76FCB70-A77A-43A7-BA38-4C5706818D2D}" type="slidenum">
              <a:rPr lang="en-US" smtClean="0"/>
              <a:pPr/>
              <a:t>‹#›</a:t>
            </a:fld>
            <a:endParaRPr lang="en-US"/>
          </a:p>
        </p:txBody>
      </p:sp>
    </p:spTree>
    <p:extLst>
      <p:ext uri="{BB962C8B-B14F-4D97-AF65-F5344CB8AC3E}">
        <p14:creationId xmlns:p14="http://schemas.microsoft.com/office/powerpoint/2010/main" val="2496020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A130497-28D5-46AF-8C18-10EF89D6A66F}" type="datetimeFigureOut">
              <a:rPr lang="en-US" smtClean="0"/>
              <a:t>3/9/2017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A5D0CB-D4AF-4C15-8978-443AA2D57135}" type="slidenum">
              <a:rPr lang="en-US" smtClean="0"/>
              <a:t>‹#›</a:t>
            </a:fld>
            <a:endParaRPr lang="en-US"/>
          </a:p>
        </p:txBody>
      </p:sp>
    </p:spTree>
    <p:extLst>
      <p:ext uri="{BB962C8B-B14F-4D97-AF65-F5344CB8AC3E}">
        <p14:creationId xmlns:p14="http://schemas.microsoft.com/office/powerpoint/2010/main" val="245889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A130497-28D5-46AF-8C18-10EF89D6A66F}" type="datetimeFigureOut">
              <a:rPr lang="en-US" smtClean="0"/>
              <a:t>3/9/2017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4A5D0CB-D4AF-4C15-8978-443AA2D57135}" type="slidenum">
              <a:rPr lang="en-US" smtClean="0"/>
              <a:t>‹#›</a:t>
            </a:fld>
            <a:endParaRPr lang="en-US"/>
          </a:p>
        </p:txBody>
      </p:sp>
    </p:spTree>
    <p:extLst>
      <p:ext uri="{BB962C8B-B14F-4D97-AF65-F5344CB8AC3E}">
        <p14:creationId xmlns:p14="http://schemas.microsoft.com/office/powerpoint/2010/main" val="253991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4A5D0CB-D4AF-4C15-8978-443AA2D57135}" type="slidenum">
              <a:rPr lang="en-US" smtClean="0"/>
              <a:t>‹#›</a:t>
            </a:fld>
            <a:endParaRPr lang="en-US"/>
          </a:p>
        </p:txBody>
      </p:sp>
    </p:spTree>
    <p:extLst>
      <p:ext uri="{BB962C8B-B14F-4D97-AF65-F5344CB8AC3E}">
        <p14:creationId xmlns:p14="http://schemas.microsoft.com/office/powerpoint/2010/main" val="662947984"/>
      </p:ext>
    </p:extLst>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4A5D0CB-D4AF-4C15-8978-443AA2D57135}" type="slidenum">
              <a:rPr lang="en-US" smtClean="0"/>
              <a:t>‹#›</a:t>
            </a:fld>
            <a:endParaRPr lang="en-US"/>
          </a:p>
        </p:txBody>
      </p:sp>
    </p:spTree>
    <p:extLst>
      <p:ext uri="{BB962C8B-B14F-4D97-AF65-F5344CB8AC3E}">
        <p14:creationId xmlns:p14="http://schemas.microsoft.com/office/powerpoint/2010/main" val="1314788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76FCB70-A77A-43A7-BA38-4C5706818D2D}"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9304499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A130497-28D5-46AF-8C18-10EF89D6A66F}" type="datetimeFigureOut">
              <a:rPr lang="en-US" smtClean="0"/>
              <a:t>3/9/2017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A5D0CB-D4AF-4C15-8978-443AA2D57135}" type="slidenum">
              <a:rPr lang="en-US" smtClean="0"/>
              <a:t>‹#›</a:t>
            </a:fld>
            <a:endParaRPr lang="en-US"/>
          </a:p>
        </p:txBody>
      </p:sp>
    </p:spTree>
    <p:extLst>
      <p:ext uri="{BB962C8B-B14F-4D97-AF65-F5344CB8AC3E}">
        <p14:creationId xmlns:p14="http://schemas.microsoft.com/office/powerpoint/2010/main" val="37040302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9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
          <p:cNvSpPr>
            <a:spLocks noChangeArrowheads="1"/>
          </p:cNvSpPr>
          <p:nvPr userDrawn="1"/>
        </p:nvSpPr>
        <p:spPr bwMode="auto">
          <a:xfrm>
            <a:off x="877888" y="6224588"/>
            <a:ext cx="4684712" cy="334707"/>
          </a:xfrm>
          <a:prstGeom prst="rect">
            <a:avLst/>
          </a:prstGeom>
          <a:noFill/>
          <a:ln w="9525">
            <a:noFill/>
            <a:miter lim="800000"/>
            <a:headEnd/>
            <a:tailEnd/>
          </a:ln>
        </p:spPr>
        <p:txBody>
          <a:bodyPr>
            <a:spAutoFit/>
          </a:bodyPr>
          <a:lstStyle/>
          <a:p>
            <a:pPr eaLnBrk="0" hangingPunct="0">
              <a:lnSpc>
                <a:spcPct val="75000"/>
              </a:lnSpc>
            </a:pPr>
            <a:r>
              <a:rPr lang="en-US" sz="1500" b="1" dirty="0" smtClean="0">
                <a:solidFill>
                  <a:srgbClr val="4A572E"/>
                </a:solidFill>
              </a:rPr>
              <a:t>US</a:t>
            </a:r>
            <a:r>
              <a:rPr lang="en-US" sz="1500" b="1" baseline="0" dirty="0" smtClean="0">
                <a:solidFill>
                  <a:srgbClr val="4A572E"/>
                </a:solidFill>
              </a:rPr>
              <a:t> Forest Service</a:t>
            </a:r>
            <a:endParaRPr lang="en-US" sz="1500" b="1" dirty="0">
              <a:solidFill>
                <a:srgbClr val="4A572E"/>
              </a:solidFill>
            </a:endParaRPr>
          </a:p>
          <a:p>
            <a:pPr eaLnBrk="0" hangingPunct="0">
              <a:lnSpc>
                <a:spcPct val="75000"/>
              </a:lnSpc>
            </a:pPr>
            <a:endParaRPr lang="en-US" sz="600" b="1" dirty="0">
              <a:solidFill>
                <a:srgbClr val="4A572E"/>
              </a:solidFill>
              <a:latin typeface="Palatino Linotype" pitchFamily="18" charset="0"/>
            </a:endParaRPr>
          </a:p>
        </p:txBody>
      </p:sp>
      <p:sp>
        <p:nvSpPr>
          <p:cNvPr id="11" name="Line 16"/>
          <p:cNvSpPr>
            <a:spLocks noChangeShapeType="1"/>
          </p:cNvSpPr>
          <p:nvPr userDrawn="1"/>
        </p:nvSpPr>
        <p:spPr bwMode="auto">
          <a:xfrm>
            <a:off x="0" y="6096000"/>
            <a:ext cx="9144000" cy="0"/>
          </a:xfrm>
          <a:prstGeom prst="line">
            <a:avLst/>
          </a:prstGeom>
          <a:noFill/>
          <a:ln w="57150" cmpd="thickThin">
            <a:solidFill>
              <a:srgbClr val="4E5337"/>
            </a:solidFill>
            <a:round/>
            <a:headEnd/>
            <a:tailEnd/>
          </a:ln>
        </p:spPr>
        <p:txBody>
          <a:bodyPr/>
          <a:lstStyle/>
          <a:p>
            <a:endParaRPr lang="en-US">
              <a:solidFill>
                <a:srgbClr val="4E5337"/>
              </a:solidFill>
            </a:endParaRPr>
          </a:p>
        </p:txBody>
      </p:sp>
      <p:pic>
        <p:nvPicPr>
          <p:cNvPr id="12" name="Picture 11" descr="Green and white rendition of the official U.S.D.A. Forest Service Shield, which contains an illustration of a coniferous tree, surrounded by the text &quot;Forest Service&quot; on top, &quot;U.S.&quot; on either side of the tree, and &quot;Department of Agriculture below."/>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81312" y="6224588"/>
            <a:ext cx="480688" cy="511458"/>
          </a:xfrm>
          <a:prstGeom prst="rect">
            <a:avLst/>
          </a:prstGeom>
        </p:spPr>
      </p:pic>
      <p:sp>
        <p:nvSpPr>
          <p:cNvPr id="13" name="Footer Placeholder 4"/>
          <p:cNvSpPr txBox="1">
            <a:spLocks/>
          </p:cNvSpPr>
          <p:nvPr userDrawn="1"/>
        </p:nvSpPr>
        <p:spPr>
          <a:xfrm>
            <a:off x="914400" y="6416675"/>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4E5337">
                    <a:tint val="75000"/>
                  </a:srgbClr>
                </a:solidFill>
              </a:rPr>
              <a:t>Fire and Aviation</a:t>
            </a:r>
            <a:r>
              <a:rPr lang="en-US" baseline="0" dirty="0" smtClean="0">
                <a:solidFill>
                  <a:srgbClr val="4E5337">
                    <a:tint val="75000"/>
                  </a:srgbClr>
                </a:solidFill>
              </a:rPr>
              <a:t> Management</a:t>
            </a:r>
            <a:endParaRPr lang="en-US" dirty="0">
              <a:solidFill>
                <a:srgbClr val="4E5337">
                  <a:tint val="75000"/>
                </a:srgbClr>
              </a:solidFill>
            </a:endParaRPr>
          </a:p>
        </p:txBody>
      </p:sp>
      <p:sp>
        <p:nvSpPr>
          <p:cNvPr id="14" name="TextBox 13"/>
          <p:cNvSpPr txBox="1"/>
          <p:nvPr userDrawn="1"/>
        </p:nvSpPr>
        <p:spPr>
          <a:xfrm>
            <a:off x="6781800" y="6200571"/>
            <a:ext cx="2256322" cy="400110"/>
          </a:xfrm>
          <a:prstGeom prst="rect">
            <a:avLst/>
          </a:prstGeom>
          <a:noFill/>
        </p:spPr>
        <p:txBody>
          <a:bodyPr wrap="square" rtlCol="0">
            <a:spAutoFit/>
          </a:bodyPr>
          <a:lstStyle/>
          <a:p>
            <a:r>
              <a:rPr lang="en-US" sz="1000" b="1" dirty="0" smtClean="0">
                <a:solidFill>
                  <a:schemeClr val="bg1"/>
                </a:solidFill>
              </a:rPr>
              <a:t>National Interagency Fire</a:t>
            </a:r>
            <a:r>
              <a:rPr lang="en-US" sz="1000" b="1" baseline="0" dirty="0" smtClean="0">
                <a:solidFill>
                  <a:schemeClr val="bg1"/>
                </a:solidFill>
              </a:rPr>
              <a:t> Center</a:t>
            </a:r>
            <a:endParaRPr lang="en-US" sz="1000" b="1" dirty="0" smtClean="0">
              <a:solidFill>
                <a:schemeClr val="bg1"/>
              </a:solidFill>
            </a:endParaRPr>
          </a:p>
          <a:p>
            <a:r>
              <a:rPr lang="en-US" sz="1000" dirty="0" smtClean="0">
                <a:solidFill>
                  <a:schemeClr val="bg1"/>
                </a:solidFill>
              </a:rPr>
              <a:t>Boise,</a:t>
            </a:r>
            <a:r>
              <a:rPr lang="en-US" sz="1000" baseline="0" dirty="0" smtClean="0">
                <a:solidFill>
                  <a:schemeClr val="bg1"/>
                </a:solidFill>
              </a:rPr>
              <a:t> ID</a:t>
            </a:r>
            <a:endParaRPr lang="en-US" sz="1000" dirty="0" smtClean="0">
              <a:solidFill>
                <a:schemeClr val="bg1"/>
              </a:solidFill>
            </a:endParaRPr>
          </a:p>
        </p:txBody>
      </p:sp>
    </p:spTree>
    <p:extLst>
      <p:ext uri="{BB962C8B-B14F-4D97-AF65-F5344CB8AC3E}">
        <p14:creationId xmlns:p14="http://schemas.microsoft.com/office/powerpoint/2010/main" val="33435212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4" r:id="rId12"/>
    <p:sldLayoutId id="2147483697" r:id="rId13"/>
    <p:sldLayoutId id="2147483668" r:id="rId14"/>
    <p:sldLayoutId id="2147483670" r:id="rId15"/>
    <p:sldLayoutId id="2147483671" r:id="rId16"/>
    <p:sldLayoutId id="2147483672" r:id="rId17"/>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dhaston@fs.fed.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371600"/>
            <a:ext cx="7772400" cy="147002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dirty="0" smtClean="0"/>
              <a:t>National Equipment Program</a:t>
            </a:r>
            <a:endParaRPr lang="en-US" dirty="0"/>
          </a:p>
        </p:txBody>
      </p:sp>
      <p:sp>
        <p:nvSpPr>
          <p:cNvPr id="6" name="Text Placeholder 4"/>
          <p:cNvSpPr txBox="1">
            <a:spLocks/>
          </p:cNvSpPr>
          <p:nvPr/>
        </p:nvSpPr>
        <p:spPr>
          <a:xfrm>
            <a:off x="1344613" y="3810000"/>
            <a:ext cx="6503987"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2400" dirty="0" smtClean="0">
                <a:latin typeface="+mj-lt"/>
              </a:rPr>
              <a:t>Dave Haston</a:t>
            </a:r>
          </a:p>
          <a:p>
            <a:pPr marL="0" indent="0" algn="ctr">
              <a:spcBef>
                <a:spcPts val="0"/>
              </a:spcBef>
              <a:buNone/>
            </a:pPr>
            <a:r>
              <a:rPr lang="en-US" sz="2400" dirty="0" smtClean="0">
                <a:latin typeface="+mj-lt"/>
              </a:rPr>
              <a:t>US Forest Service</a:t>
            </a:r>
          </a:p>
          <a:p>
            <a:pPr marL="0" indent="0" algn="ctr">
              <a:spcBef>
                <a:spcPts val="0"/>
              </a:spcBef>
              <a:buNone/>
            </a:pPr>
            <a:r>
              <a:rPr lang="en-US" sz="2400" dirty="0" smtClean="0">
                <a:latin typeface="+mj-lt"/>
              </a:rPr>
              <a:t>Branch Chief, Equipment and Chemicals</a:t>
            </a:r>
            <a:endParaRPr lang="en-US" sz="2400" dirty="0" smtClean="0">
              <a:latin typeface="+mj-lt"/>
            </a:endParaRPr>
          </a:p>
          <a:p>
            <a:pPr marL="0" indent="0" algn="ctr">
              <a:spcBef>
                <a:spcPts val="0"/>
              </a:spcBef>
              <a:buNone/>
            </a:pPr>
            <a:r>
              <a:rPr lang="en-US" sz="2400" dirty="0" smtClean="0">
                <a:latin typeface="+mj-lt"/>
              </a:rPr>
              <a:t>National Interagency Fire Center</a:t>
            </a:r>
            <a:endParaRPr lang="en-US" sz="2400" dirty="0">
              <a:latin typeface="+mj-lt"/>
            </a:endParaRPr>
          </a:p>
        </p:txBody>
      </p:sp>
    </p:spTree>
    <p:extLst>
      <p:ext uri="{BB962C8B-B14F-4D97-AF65-F5344CB8AC3E}">
        <p14:creationId xmlns:p14="http://schemas.microsoft.com/office/powerpoint/2010/main" val="3480947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Fire Loss - Actual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Excluding consumables</a:t>
            </a:r>
          </a:p>
          <a:p>
            <a:pPr marL="0" indent="0">
              <a:buNone/>
            </a:pPr>
            <a:r>
              <a:rPr lang="en-US" sz="2800" dirty="0" smtClean="0"/>
              <a:t>Type 1, 2 and reportable Type 3</a:t>
            </a:r>
          </a:p>
          <a:p>
            <a:pPr marL="0" indent="0">
              <a:buNone/>
            </a:pPr>
            <a:endParaRPr lang="en-US" sz="2800" dirty="0" smtClean="0"/>
          </a:p>
          <a:p>
            <a:pPr marL="457200" lvl="1" indent="0">
              <a:buNone/>
            </a:pPr>
            <a:r>
              <a:rPr lang="en-US" dirty="0" smtClean="0"/>
              <a:t>2011	</a:t>
            </a:r>
            <a:r>
              <a:rPr lang="en-US" dirty="0"/>
              <a:t>	</a:t>
            </a:r>
            <a:r>
              <a:rPr lang="en-US" dirty="0" smtClean="0"/>
              <a:t>13%</a:t>
            </a:r>
            <a:endParaRPr lang="en-US" dirty="0"/>
          </a:p>
          <a:p>
            <a:pPr marL="457200" lvl="1" indent="0">
              <a:buNone/>
            </a:pPr>
            <a:r>
              <a:rPr lang="en-US" dirty="0" smtClean="0"/>
              <a:t>2012		14%</a:t>
            </a:r>
          </a:p>
          <a:p>
            <a:pPr marL="457200" lvl="1" indent="0">
              <a:buNone/>
            </a:pPr>
            <a:r>
              <a:rPr lang="en-US" dirty="0" smtClean="0"/>
              <a:t>2013		10%</a:t>
            </a:r>
          </a:p>
          <a:p>
            <a:pPr marL="457200" lvl="1" indent="0">
              <a:buNone/>
            </a:pPr>
            <a:r>
              <a:rPr lang="en-US" dirty="0" smtClean="0"/>
              <a:t>2014		11%</a:t>
            </a:r>
          </a:p>
          <a:p>
            <a:pPr marL="457200" lvl="1" indent="0">
              <a:buNone/>
            </a:pPr>
            <a:r>
              <a:rPr lang="en-US" dirty="0" smtClean="0"/>
              <a:t>2015		10%</a:t>
            </a:r>
          </a:p>
          <a:p>
            <a:pPr marL="457200" lvl="1" indent="0">
              <a:buNone/>
            </a:pPr>
            <a:r>
              <a:rPr lang="en-US" dirty="0" smtClean="0"/>
              <a:t>2016		13%</a:t>
            </a:r>
          </a:p>
          <a:p>
            <a:pPr lvl="1"/>
            <a:endParaRPr lang="en-US" dirty="0" smtClean="0"/>
          </a:p>
          <a:p>
            <a:pPr lvl="1"/>
            <a:endParaRPr lang="en-US" dirty="0" smtClean="0"/>
          </a:p>
          <a:p>
            <a:endParaRPr lang="en-US" dirty="0"/>
          </a:p>
          <a:p>
            <a:endParaRPr lang="en-US" dirty="0" smtClean="0"/>
          </a:p>
        </p:txBody>
      </p:sp>
    </p:spTree>
    <p:extLst>
      <p:ext uri="{BB962C8B-B14F-4D97-AF65-F5344CB8AC3E}">
        <p14:creationId xmlns:p14="http://schemas.microsoft.com/office/powerpoint/2010/main" val="716419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Fire Loss</a:t>
            </a:r>
            <a:endParaRPr lang="en-US" dirty="0"/>
          </a:p>
        </p:txBody>
      </p:sp>
      <p:sp>
        <p:nvSpPr>
          <p:cNvPr id="3" name="Content Placeholder 2"/>
          <p:cNvSpPr>
            <a:spLocks noGrp="1"/>
          </p:cNvSpPr>
          <p:nvPr>
            <p:ph idx="1"/>
          </p:nvPr>
        </p:nvSpPr>
        <p:spPr/>
        <p:txBody>
          <a:bodyPr/>
          <a:lstStyle/>
          <a:p>
            <a:r>
              <a:rPr lang="en-US" dirty="0" smtClean="0"/>
              <a:t>Forest Supervisor:</a:t>
            </a:r>
          </a:p>
          <a:p>
            <a:pPr lvl="1"/>
            <a:r>
              <a:rPr lang="en-US" dirty="0" smtClean="0"/>
              <a:t>Account for lost or damaged equipment</a:t>
            </a:r>
          </a:p>
          <a:p>
            <a:pPr lvl="1"/>
            <a:r>
              <a:rPr lang="en-US" dirty="0" smtClean="0"/>
              <a:t>Ensure reviews of fire loss/use rates are conducted</a:t>
            </a:r>
          </a:p>
          <a:p>
            <a:pPr lvl="1"/>
            <a:r>
              <a:rPr lang="en-US" dirty="0" smtClean="0"/>
              <a:t>Establish follow-up action plan if thresholds are exceeded</a:t>
            </a:r>
          </a:p>
          <a:p>
            <a:pPr lvl="1"/>
            <a:endParaRPr lang="en-US" dirty="0" smtClean="0"/>
          </a:p>
          <a:p>
            <a:endParaRPr lang="en-US" dirty="0"/>
          </a:p>
          <a:p>
            <a:endParaRPr lang="en-US" dirty="0" smtClean="0"/>
          </a:p>
        </p:txBody>
      </p:sp>
    </p:spTree>
    <p:extLst>
      <p:ext uri="{BB962C8B-B14F-4D97-AF65-F5344CB8AC3E}">
        <p14:creationId xmlns:p14="http://schemas.microsoft.com/office/powerpoint/2010/main" val="2777767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How </a:t>
            </a:r>
            <a:r>
              <a:rPr lang="en-US" sz="3600" dirty="0">
                <a:solidFill>
                  <a:prstClr val="white"/>
                </a:solidFill>
              </a:rPr>
              <a:t>C</a:t>
            </a:r>
            <a:r>
              <a:rPr lang="en-US" sz="3600" dirty="0" smtClean="0">
                <a:solidFill>
                  <a:prstClr val="white"/>
                </a:solidFill>
              </a:rPr>
              <a:t>an Logistics Help?</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Don’t over-order/stockpile</a:t>
            </a:r>
          </a:p>
          <a:p>
            <a:r>
              <a:rPr lang="en-US" dirty="0" smtClean="0"/>
              <a:t>Accountability</a:t>
            </a:r>
          </a:p>
          <a:p>
            <a:r>
              <a:rPr lang="en-US" dirty="0" smtClean="0"/>
              <a:t>Document loss</a:t>
            </a:r>
          </a:p>
          <a:p>
            <a:r>
              <a:rPr lang="en-US" dirty="0" smtClean="0"/>
              <a:t>Communicate w/servicing cache</a:t>
            </a:r>
          </a:p>
          <a:p>
            <a:r>
              <a:rPr lang="en-US" dirty="0" smtClean="0"/>
              <a:t>Cache Demobilization Specialist (CDSP)</a:t>
            </a:r>
          </a:p>
          <a:p>
            <a:r>
              <a:rPr lang="en-US" dirty="0" smtClean="0"/>
              <a:t>Backhaul</a:t>
            </a:r>
          </a:p>
          <a:p>
            <a:pPr lvl="1"/>
            <a:endParaRPr lang="en-US" dirty="0" smtClean="0"/>
          </a:p>
          <a:p>
            <a:endParaRPr lang="en-US" dirty="0"/>
          </a:p>
          <a:p>
            <a:endParaRPr lang="en-US" dirty="0" smtClean="0"/>
          </a:p>
        </p:txBody>
      </p:sp>
    </p:spTree>
    <p:extLst>
      <p:ext uri="{BB962C8B-B14F-4D97-AF65-F5344CB8AC3E}">
        <p14:creationId xmlns:p14="http://schemas.microsoft.com/office/powerpoint/2010/main" val="1565383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_08-07-23_08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457200" y="311943"/>
            <a:ext cx="2819400" cy="655638"/>
          </a:xfrm>
        </p:spPr>
        <p:txBody>
          <a:bodyPr>
            <a:noAutofit/>
          </a:bodyPr>
          <a:lstStyle/>
          <a:p>
            <a:r>
              <a:rPr lang="en-US" sz="4000" dirty="0" smtClean="0"/>
              <a:t>Questions</a:t>
            </a:r>
            <a:endParaRPr lang="en-US" sz="4000" dirty="0"/>
          </a:p>
        </p:txBody>
      </p:sp>
      <p:sp>
        <p:nvSpPr>
          <p:cNvPr id="5" name="Text Placeholder 4"/>
          <p:cNvSpPr txBox="1">
            <a:spLocks/>
          </p:cNvSpPr>
          <p:nvPr/>
        </p:nvSpPr>
        <p:spPr>
          <a:xfrm>
            <a:off x="609600" y="1371600"/>
            <a:ext cx="2971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smtClean="0">
                <a:latin typeface="+mj-lt"/>
              </a:rPr>
              <a:t>Contact Info:</a:t>
            </a:r>
          </a:p>
          <a:p>
            <a:pPr marL="0" indent="0">
              <a:spcBef>
                <a:spcPts val="0"/>
              </a:spcBef>
              <a:buNone/>
            </a:pPr>
            <a:r>
              <a:rPr lang="en-US" sz="2400" dirty="0" smtClean="0">
                <a:latin typeface="+mj-lt"/>
              </a:rPr>
              <a:t>Dave Haston</a:t>
            </a:r>
          </a:p>
          <a:p>
            <a:pPr marL="0" indent="0">
              <a:spcBef>
                <a:spcPts val="0"/>
              </a:spcBef>
              <a:buNone/>
            </a:pPr>
            <a:r>
              <a:rPr lang="en-US" sz="2400" dirty="0" smtClean="0">
                <a:latin typeface="+mj-lt"/>
                <a:hlinkClick r:id="rId4"/>
              </a:rPr>
              <a:t>dhaston@fs.fed.us</a:t>
            </a:r>
            <a:endParaRPr lang="en-US" sz="2400" dirty="0" smtClean="0">
              <a:latin typeface="+mj-lt"/>
            </a:endParaRPr>
          </a:p>
          <a:p>
            <a:pPr marL="0" indent="0">
              <a:spcBef>
                <a:spcPts val="0"/>
              </a:spcBef>
              <a:buNone/>
            </a:pPr>
            <a:r>
              <a:rPr lang="en-US" sz="2400" dirty="0" smtClean="0">
                <a:latin typeface="+mj-lt"/>
              </a:rPr>
              <a:t>(208)-484-7967</a:t>
            </a:r>
            <a:endParaRPr lang="en-US" sz="2400" dirty="0">
              <a:latin typeface="+mj-lt"/>
            </a:endParaRPr>
          </a:p>
        </p:txBody>
      </p:sp>
    </p:spTree>
    <p:extLst>
      <p:ext uri="{BB962C8B-B14F-4D97-AF65-F5344CB8AC3E}">
        <p14:creationId xmlns:p14="http://schemas.microsoft.com/office/powerpoint/2010/main" val="634767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National Equipment Program</a:t>
            </a:r>
            <a:endParaRPr lang="en-US" sz="36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NWCG Governance:</a:t>
            </a:r>
          </a:p>
          <a:p>
            <a:r>
              <a:rPr lang="en-US" dirty="0" smtClean="0"/>
              <a:t>Equipment Technology Committee (ETC)</a:t>
            </a:r>
          </a:p>
          <a:p>
            <a:pPr lvl="1"/>
            <a:r>
              <a:rPr lang="en-US" dirty="0" smtClean="0"/>
              <a:t>National Fire Equipment System (NFES)</a:t>
            </a:r>
          </a:p>
          <a:p>
            <a:pPr lvl="1"/>
            <a:r>
              <a:rPr lang="en-US" dirty="0" smtClean="0"/>
              <a:t>National Cache System</a:t>
            </a:r>
          </a:p>
          <a:p>
            <a:pPr marL="0" indent="0">
              <a:buNone/>
            </a:pPr>
            <a:endParaRPr lang="en-US" dirty="0" smtClean="0"/>
          </a:p>
          <a:p>
            <a:pPr marL="0" indent="0">
              <a:buNone/>
            </a:pPr>
            <a:r>
              <a:rPr lang="en-US" dirty="0" smtClean="0"/>
              <a:t>Agency Role</a:t>
            </a:r>
            <a:r>
              <a:rPr lang="en-US" dirty="0"/>
              <a:t>: </a:t>
            </a:r>
            <a:endParaRPr lang="en-US" dirty="0" smtClean="0"/>
          </a:p>
          <a:p>
            <a:r>
              <a:rPr lang="en-US" dirty="0" smtClean="0"/>
              <a:t>National </a:t>
            </a:r>
            <a:r>
              <a:rPr lang="en-US" dirty="0"/>
              <a:t>Equipment Program </a:t>
            </a:r>
            <a:r>
              <a:rPr lang="en-US" dirty="0" smtClean="0"/>
              <a:t>Manager</a:t>
            </a:r>
          </a:p>
          <a:p>
            <a:r>
              <a:rPr lang="en-US" dirty="0" smtClean="0"/>
              <a:t>National Fire Chemical Program Manager</a:t>
            </a:r>
          </a:p>
          <a:p>
            <a:r>
              <a:rPr lang="en-US" dirty="0" smtClean="0"/>
              <a:t>Policy and oversight of FS national cache system</a:t>
            </a:r>
          </a:p>
          <a:p>
            <a:r>
              <a:rPr lang="en-US" dirty="0" smtClean="0"/>
              <a:t>Equipment Development (NTDP)</a:t>
            </a:r>
            <a:endParaRPr lang="en-US" dirty="0"/>
          </a:p>
          <a:p>
            <a:endParaRPr lang="en-US" dirty="0"/>
          </a:p>
          <a:p>
            <a:endParaRPr lang="en-US" dirty="0" smtClean="0"/>
          </a:p>
        </p:txBody>
      </p:sp>
    </p:spTree>
    <p:extLst>
      <p:ext uri="{BB962C8B-B14F-4D97-AF65-F5344CB8AC3E}">
        <p14:creationId xmlns:p14="http://schemas.microsoft.com/office/powerpoint/2010/main" val="3159536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96" y="304800"/>
            <a:ext cx="7273504" cy="990600"/>
          </a:xfrm>
        </p:spPr>
        <p:txBody>
          <a:bodyPr>
            <a:noAutofit/>
          </a:bodyPr>
          <a:lstStyle/>
          <a:p>
            <a:r>
              <a:rPr lang="en-US" sz="4400" dirty="0" smtClean="0">
                <a:solidFill>
                  <a:srgbClr val="FFFF00"/>
                </a:solidFill>
              </a:rPr>
              <a:t>National T&amp;D Program</a:t>
            </a:r>
            <a:endParaRPr lang="en-US" sz="4400" dirty="0">
              <a:solidFill>
                <a:srgbClr val="FFFF00"/>
              </a:solidFill>
            </a:endParaRPr>
          </a:p>
        </p:txBody>
      </p:sp>
      <p:sp>
        <p:nvSpPr>
          <p:cNvPr id="13" name="Text Placeholder 12"/>
          <p:cNvSpPr>
            <a:spLocks noGrp="1"/>
          </p:cNvSpPr>
          <p:nvPr>
            <p:ph type="body" sz="quarter" idx="16"/>
          </p:nvPr>
        </p:nvSpPr>
        <p:spPr>
          <a:xfrm>
            <a:off x="270296" y="3733800"/>
            <a:ext cx="5486400" cy="228600"/>
          </a:xfrm>
          <a:solidFill>
            <a:schemeClr val="accent6">
              <a:lumMod val="75000"/>
            </a:schemeClr>
          </a:solidFill>
        </p:spPr>
        <p:txBody>
          <a:bodyPr/>
          <a:lstStyle/>
          <a:p>
            <a:r>
              <a:rPr lang="en-US" dirty="0" smtClean="0"/>
              <a:t> </a:t>
            </a:r>
            <a:endParaRPr lang="en-US" dirty="0"/>
          </a:p>
        </p:txBody>
      </p:sp>
      <p:sp>
        <p:nvSpPr>
          <p:cNvPr id="10" name="Text Placeholder 9"/>
          <p:cNvSpPr>
            <a:spLocks noGrp="1"/>
          </p:cNvSpPr>
          <p:nvPr>
            <p:ph type="body" sz="quarter" idx="17"/>
          </p:nvPr>
        </p:nvSpPr>
        <p:spPr>
          <a:xfrm>
            <a:off x="270296" y="4114800"/>
            <a:ext cx="5486400" cy="1905000"/>
          </a:xfrm>
        </p:spPr>
        <p:txBody>
          <a:bodyPr/>
          <a:lstStyle/>
          <a:p>
            <a:pPr marL="285750" indent="-285750">
              <a:buFont typeface="Arial" panose="020B0604020202020204" pitchFamily="34" charset="0"/>
              <a:buChar char="•"/>
            </a:pPr>
            <a:r>
              <a:rPr lang="en-US" sz="1800" dirty="0" smtClean="0"/>
              <a:t>One program, two locations</a:t>
            </a:r>
          </a:p>
          <a:p>
            <a:pPr marL="285750" indent="-285750">
              <a:buFont typeface="Arial" panose="020B0604020202020204" pitchFamily="34" charset="0"/>
              <a:buChar char="•"/>
            </a:pPr>
            <a:r>
              <a:rPr lang="en-US" sz="1800" dirty="0"/>
              <a:t>SDTDC was established in 1945 in </a:t>
            </a:r>
            <a:r>
              <a:rPr lang="en-US" sz="1800" dirty="0" smtClean="0"/>
              <a:t>Southern CA</a:t>
            </a:r>
            <a:endParaRPr lang="en-US" sz="1800" dirty="0"/>
          </a:p>
          <a:p>
            <a:pPr marL="285750" indent="-285750">
              <a:buFont typeface="Arial" panose="020B0604020202020204" pitchFamily="34" charset="0"/>
              <a:buChar char="•"/>
            </a:pPr>
            <a:r>
              <a:rPr lang="en-US" sz="1800" dirty="0"/>
              <a:t>MTDC was established in 1950 in </a:t>
            </a:r>
            <a:r>
              <a:rPr lang="en-US" sz="1800" dirty="0" smtClean="0"/>
              <a:t>Missoula MT</a:t>
            </a:r>
          </a:p>
          <a:p>
            <a:pPr marL="285750" indent="-285750">
              <a:buFont typeface="Arial" panose="020B0604020202020204" pitchFamily="34" charset="0"/>
              <a:buChar char="•"/>
            </a:pPr>
            <a:r>
              <a:rPr lang="en-US" sz="1800" dirty="0" smtClean="0"/>
              <a:t>Work divided by expertise</a:t>
            </a:r>
          </a:p>
          <a:p>
            <a:pPr marL="285750" indent="-285750">
              <a:buFont typeface="Arial" panose="020B0604020202020204" pitchFamily="34" charset="0"/>
              <a:buChar char="•"/>
            </a:pPr>
            <a:r>
              <a:rPr lang="en-US" sz="1800" dirty="0" smtClean="0"/>
              <a:t>Unique program in fire service</a:t>
            </a:r>
            <a:endParaRPr lang="en-US" sz="1800" dirty="0"/>
          </a:p>
        </p:txBody>
      </p:sp>
      <p:pic>
        <p:nvPicPr>
          <p:cNvPr id="11" name="Picture Placeholder 10"/>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615" b="10615"/>
          <a:stretch>
            <a:fillRect/>
          </a:stretch>
        </p:blipFill>
        <p:spPr>
          <a:xfrm>
            <a:off x="270296" y="1905000"/>
            <a:ext cx="2705100" cy="1600200"/>
          </a:xfrm>
        </p:spPr>
      </p:pic>
      <p:pic>
        <p:nvPicPr>
          <p:cNvPr id="12" name="Picture Placeholder 1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9010" b="9010"/>
          <a:stretch>
            <a:fillRect/>
          </a:stretch>
        </p:blipFill>
        <p:spPr>
          <a:xfrm>
            <a:off x="3051595" y="1905000"/>
            <a:ext cx="2705100" cy="1600200"/>
          </a:xfrm>
        </p:spPr>
      </p:pic>
      <p:pic>
        <p:nvPicPr>
          <p:cNvPr id="14" name="Picture Placeholder 13"/>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l="144" r="349"/>
          <a:stretch/>
        </p:blipFill>
        <p:spPr>
          <a:xfrm>
            <a:off x="5943600" y="4267200"/>
            <a:ext cx="3073177" cy="1598766"/>
          </a:xfrm>
          <a:ln w="12700">
            <a:solidFill>
              <a:schemeClr val="tx1"/>
            </a:solidFill>
          </a:ln>
          <a:effectLst/>
        </p:spPr>
      </p:pic>
    </p:spTree>
    <p:extLst>
      <p:ext uri="{BB962C8B-B14F-4D97-AF65-F5344CB8AC3E}">
        <p14:creationId xmlns:p14="http://schemas.microsoft.com/office/powerpoint/2010/main" val="3912471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prstClr val="white"/>
                </a:solidFill>
              </a:rPr>
              <a:t>National Equipment Program</a:t>
            </a:r>
            <a:endParaRPr lang="en-US" sz="3600" dirty="0"/>
          </a:p>
        </p:txBody>
      </p:sp>
      <p:sp>
        <p:nvSpPr>
          <p:cNvPr id="3" name="Content Placeholder 2"/>
          <p:cNvSpPr>
            <a:spLocks noGrp="1"/>
          </p:cNvSpPr>
          <p:nvPr>
            <p:ph idx="1"/>
          </p:nvPr>
        </p:nvSpPr>
        <p:spPr/>
        <p:txBody>
          <a:bodyPr>
            <a:normAutofit/>
          </a:bodyPr>
          <a:lstStyle/>
          <a:p>
            <a:r>
              <a:rPr lang="en-US" dirty="0" smtClean="0"/>
              <a:t>Cache coordinator (NISCC) – </a:t>
            </a:r>
            <a:r>
              <a:rPr lang="en-US" dirty="0" smtClean="0"/>
              <a:t>PL4/PL5</a:t>
            </a:r>
          </a:p>
          <a:p>
            <a:pPr lvl="1"/>
            <a:r>
              <a:rPr lang="en-US" dirty="0" smtClean="0"/>
              <a:t>Equipment and supplies coordinated nationally</a:t>
            </a:r>
            <a:endParaRPr lang="en-US" dirty="0"/>
          </a:p>
          <a:p>
            <a:pPr lvl="1"/>
            <a:r>
              <a:rPr lang="en-US" dirty="0" smtClean="0"/>
              <a:t>Cache </a:t>
            </a:r>
            <a:r>
              <a:rPr lang="en-US" dirty="0" smtClean="0"/>
              <a:t>to Cache </a:t>
            </a:r>
            <a:r>
              <a:rPr lang="en-US" dirty="0" smtClean="0"/>
              <a:t>orders</a:t>
            </a:r>
          </a:p>
          <a:p>
            <a:pPr lvl="1"/>
            <a:endParaRPr lang="en-US" dirty="0" smtClean="0"/>
          </a:p>
          <a:p>
            <a:r>
              <a:rPr lang="en-US" dirty="0" smtClean="0"/>
              <a:t>Cache Liaison</a:t>
            </a:r>
          </a:p>
        </p:txBody>
      </p:sp>
      <p:pic>
        <p:nvPicPr>
          <p:cNvPr id="4" name="Picture 2" descr="S:\Graphics\Logos\nifc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276600"/>
            <a:ext cx="2401314" cy="240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90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Considerations</a:t>
            </a:r>
            <a:endParaRPr lang="en-US" dirty="0"/>
          </a:p>
        </p:txBody>
      </p:sp>
      <p:sp>
        <p:nvSpPr>
          <p:cNvPr id="3" name="Content Placeholder 2"/>
          <p:cNvSpPr>
            <a:spLocks noGrp="1"/>
          </p:cNvSpPr>
          <p:nvPr>
            <p:ph idx="1"/>
          </p:nvPr>
        </p:nvSpPr>
        <p:spPr/>
        <p:txBody>
          <a:bodyPr/>
          <a:lstStyle/>
          <a:p>
            <a:r>
              <a:rPr lang="en-US" dirty="0" smtClean="0"/>
              <a:t>Pre-Orders: Not the initial IMT</a:t>
            </a:r>
          </a:p>
          <a:p>
            <a:endParaRPr lang="en-US" dirty="0" smtClean="0"/>
          </a:p>
          <a:p>
            <a:r>
              <a:rPr lang="en-US" dirty="0" smtClean="0"/>
              <a:t>Cache support at elevated national PL’s:</a:t>
            </a:r>
            <a:endParaRPr lang="en-US" dirty="0" smtClean="0"/>
          </a:p>
          <a:p>
            <a:pPr lvl="1"/>
            <a:r>
              <a:rPr lang="en-US" dirty="0" smtClean="0"/>
              <a:t>2015</a:t>
            </a:r>
          </a:p>
          <a:p>
            <a:pPr lvl="1"/>
            <a:r>
              <a:rPr lang="en-US" dirty="0" smtClean="0"/>
              <a:t>2016: </a:t>
            </a:r>
            <a:r>
              <a:rPr lang="en-US" dirty="0" err="1" smtClean="0"/>
              <a:t>Soberanes</a:t>
            </a:r>
            <a:r>
              <a:rPr lang="en-US" dirty="0" smtClean="0"/>
              <a:t> ($18M)</a:t>
            </a:r>
          </a:p>
          <a:p>
            <a:pPr lvl="1"/>
            <a:r>
              <a:rPr lang="en-US" dirty="0" smtClean="0"/>
              <a:t>Significant percentage coming back RFI</a:t>
            </a:r>
          </a:p>
          <a:p>
            <a:pPr lvl="1"/>
            <a:r>
              <a:rPr lang="en-US" dirty="0" smtClean="0"/>
              <a:t>System limitations (space, staffing)</a:t>
            </a:r>
          </a:p>
        </p:txBody>
      </p:sp>
    </p:spTree>
    <p:extLst>
      <p:ext uri="{BB962C8B-B14F-4D97-AF65-F5344CB8AC3E}">
        <p14:creationId xmlns:p14="http://schemas.microsoft.com/office/powerpoint/2010/main" val="126386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Fire Loss</a:t>
            </a:r>
            <a:endParaRPr lang="en-US" dirty="0"/>
          </a:p>
        </p:txBody>
      </p:sp>
      <p:sp>
        <p:nvSpPr>
          <p:cNvPr id="3" name="Content Placeholder 2"/>
          <p:cNvSpPr>
            <a:spLocks noGrp="1"/>
          </p:cNvSpPr>
          <p:nvPr>
            <p:ph idx="1"/>
          </p:nvPr>
        </p:nvSpPr>
        <p:spPr/>
        <p:txBody>
          <a:bodyPr/>
          <a:lstStyle/>
          <a:p>
            <a:r>
              <a:rPr lang="en-US" dirty="0" smtClean="0"/>
              <a:t>IIMBH Chapter 30</a:t>
            </a:r>
          </a:p>
          <a:p>
            <a:endParaRPr lang="en-US" dirty="0" smtClean="0"/>
          </a:p>
          <a:p>
            <a:r>
              <a:rPr lang="en-US" dirty="0" smtClean="0"/>
              <a:t>Forest Service Handbook – 5109.16</a:t>
            </a:r>
          </a:p>
          <a:p>
            <a:endParaRPr lang="en-US" dirty="0" smtClean="0"/>
          </a:p>
          <a:p>
            <a:r>
              <a:rPr lang="en-US" dirty="0" smtClean="0"/>
              <a:t>Terminology:</a:t>
            </a:r>
          </a:p>
          <a:p>
            <a:pPr lvl="1"/>
            <a:r>
              <a:rPr lang="en-US" dirty="0" smtClean="0"/>
              <a:t>Old term: “Loss tolerance”</a:t>
            </a:r>
          </a:p>
          <a:p>
            <a:pPr lvl="1"/>
            <a:r>
              <a:rPr lang="en-US" dirty="0" smtClean="0"/>
              <a:t>Implied some loss was acceptable</a:t>
            </a:r>
          </a:p>
          <a:p>
            <a:pPr lvl="1"/>
            <a:endParaRPr lang="en-US" dirty="0" smtClean="0"/>
          </a:p>
          <a:p>
            <a:pPr lvl="1"/>
            <a:endParaRPr lang="en-US" dirty="0" smtClean="0"/>
          </a:p>
          <a:p>
            <a:pPr lvl="1"/>
            <a:endParaRPr lang="en-US" dirty="0" smtClean="0"/>
          </a:p>
          <a:p>
            <a:endParaRPr lang="en-US" dirty="0"/>
          </a:p>
          <a:p>
            <a:endParaRPr lang="en-US" dirty="0" smtClean="0"/>
          </a:p>
        </p:txBody>
      </p:sp>
    </p:spTree>
    <p:extLst>
      <p:ext uri="{BB962C8B-B14F-4D97-AF65-F5344CB8AC3E}">
        <p14:creationId xmlns:p14="http://schemas.microsoft.com/office/powerpoint/2010/main" val="3412316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Fire Loss</a:t>
            </a:r>
            <a:endParaRPr lang="en-US" dirty="0"/>
          </a:p>
        </p:txBody>
      </p:sp>
      <p:sp>
        <p:nvSpPr>
          <p:cNvPr id="3" name="Content Placeholder 2"/>
          <p:cNvSpPr>
            <a:spLocks noGrp="1"/>
          </p:cNvSpPr>
          <p:nvPr>
            <p:ph idx="1"/>
          </p:nvPr>
        </p:nvSpPr>
        <p:spPr/>
        <p:txBody>
          <a:bodyPr/>
          <a:lstStyle/>
          <a:p>
            <a:r>
              <a:rPr lang="en-US" dirty="0" smtClean="0"/>
              <a:t>FSH 5109.16:</a:t>
            </a:r>
            <a:endParaRPr lang="en-US" i="1" dirty="0" smtClean="0"/>
          </a:p>
          <a:p>
            <a:pPr lvl="1"/>
            <a:r>
              <a:rPr lang="en-US" i="1" dirty="0" smtClean="0"/>
              <a:t>The objective is no (zero) fire loss</a:t>
            </a:r>
          </a:p>
          <a:p>
            <a:pPr lvl="1"/>
            <a:r>
              <a:rPr lang="en-US" i="1" dirty="0" smtClean="0"/>
              <a:t>A single instance of lost, damaged, or destroyed accountable, sensitive and trackable property needs to be documented and reported</a:t>
            </a:r>
            <a:endParaRPr lang="en-US" dirty="0" smtClean="0"/>
          </a:p>
          <a:p>
            <a:pPr lvl="1"/>
            <a:endParaRPr lang="en-US" dirty="0" smtClean="0"/>
          </a:p>
          <a:p>
            <a:pPr lvl="1"/>
            <a:endParaRPr lang="en-US" dirty="0" smtClean="0"/>
          </a:p>
          <a:p>
            <a:pPr lvl="1"/>
            <a:endParaRPr lang="en-US" dirty="0" smtClean="0"/>
          </a:p>
          <a:p>
            <a:endParaRPr lang="en-US" dirty="0"/>
          </a:p>
          <a:p>
            <a:endParaRPr lang="en-US" dirty="0" smtClean="0"/>
          </a:p>
        </p:txBody>
      </p:sp>
    </p:spTree>
    <p:extLst>
      <p:ext uri="{BB962C8B-B14F-4D97-AF65-F5344CB8AC3E}">
        <p14:creationId xmlns:p14="http://schemas.microsoft.com/office/powerpoint/2010/main" val="94963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Fire Loss</a:t>
            </a:r>
            <a:endParaRPr lang="en-US" dirty="0"/>
          </a:p>
        </p:txBody>
      </p:sp>
      <p:sp>
        <p:nvSpPr>
          <p:cNvPr id="3" name="Content Placeholder 2"/>
          <p:cNvSpPr>
            <a:spLocks noGrp="1"/>
          </p:cNvSpPr>
          <p:nvPr>
            <p:ph idx="1"/>
          </p:nvPr>
        </p:nvSpPr>
        <p:spPr/>
        <p:txBody>
          <a:bodyPr/>
          <a:lstStyle/>
          <a:p>
            <a:r>
              <a:rPr lang="en-US" dirty="0" smtClean="0"/>
              <a:t>New Term: “Performance Threshold”</a:t>
            </a:r>
          </a:p>
          <a:p>
            <a:endParaRPr lang="en-US" dirty="0" smtClean="0"/>
          </a:p>
          <a:p>
            <a:r>
              <a:rPr lang="en-US" dirty="0" smtClean="0"/>
              <a:t>5109.16: </a:t>
            </a:r>
            <a:r>
              <a:rPr lang="en-US" i="1" dirty="0" smtClean="0"/>
              <a:t>Enforcement of fire loss/use rates and related procedures is the responsibility of the Forest Supervisor</a:t>
            </a:r>
          </a:p>
          <a:p>
            <a:pPr lvl="1"/>
            <a:endParaRPr lang="en-US" dirty="0" smtClean="0"/>
          </a:p>
          <a:p>
            <a:pPr lvl="1"/>
            <a:endParaRPr lang="en-US" dirty="0" smtClean="0"/>
          </a:p>
          <a:p>
            <a:endParaRPr lang="en-US" dirty="0"/>
          </a:p>
          <a:p>
            <a:endParaRPr lang="en-US" dirty="0" smtClean="0"/>
          </a:p>
        </p:txBody>
      </p:sp>
    </p:spTree>
    <p:extLst>
      <p:ext uri="{BB962C8B-B14F-4D97-AF65-F5344CB8AC3E}">
        <p14:creationId xmlns:p14="http://schemas.microsoft.com/office/powerpoint/2010/main" val="2702025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white"/>
                </a:solidFill>
              </a:rPr>
              <a:t>Fire Loss</a:t>
            </a:r>
            <a:endParaRPr lang="en-US" dirty="0"/>
          </a:p>
        </p:txBody>
      </p:sp>
      <p:sp>
        <p:nvSpPr>
          <p:cNvPr id="3" name="Content Placeholder 2"/>
          <p:cNvSpPr>
            <a:spLocks noGrp="1"/>
          </p:cNvSpPr>
          <p:nvPr>
            <p:ph idx="1"/>
          </p:nvPr>
        </p:nvSpPr>
        <p:spPr/>
        <p:txBody>
          <a:bodyPr/>
          <a:lstStyle/>
          <a:p>
            <a:r>
              <a:rPr lang="en-US" dirty="0" smtClean="0"/>
              <a:t>Fire Loss Performance Thresholds:</a:t>
            </a:r>
          </a:p>
          <a:p>
            <a:pPr lvl="1"/>
            <a:endParaRPr lang="en-US" dirty="0" smtClean="0"/>
          </a:p>
          <a:p>
            <a:pPr lvl="1"/>
            <a:r>
              <a:rPr lang="en-US" dirty="0" smtClean="0"/>
              <a:t>Accountable Property</a:t>
            </a:r>
            <a:r>
              <a:rPr lang="en-US" dirty="0"/>
              <a:t>	10%</a:t>
            </a:r>
          </a:p>
          <a:p>
            <a:pPr lvl="1"/>
            <a:r>
              <a:rPr lang="en-US" dirty="0" smtClean="0"/>
              <a:t>Durable Items		10%</a:t>
            </a:r>
          </a:p>
          <a:p>
            <a:pPr lvl="1"/>
            <a:r>
              <a:rPr lang="en-US" dirty="0" smtClean="0"/>
              <a:t>Sensitive Property		10%</a:t>
            </a:r>
          </a:p>
          <a:p>
            <a:pPr lvl="1"/>
            <a:r>
              <a:rPr lang="en-US" dirty="0" smtClean="0"/>
              <a:t>Trackable Property	10%</a:t>
            </a:r>
          </a:p>
          <a:p>
            <a:pPr lvl="1"/>
            <a:r>
              <a:rPr lang="en-US" dirty="0" smtClean="0"/>
              <a:t>Consumable Goods	65% returned</a:t>
            </a:r>
          </a:p>
          <a:p>
            <a:pPr lvl="1"/>
            <a:endParaRPr lang="en-US" dirty="0" smtClean="0"/>
          </a:p>
          <a:p>
            <a:pPr lvl="1"/>
            <a:endParaRPr lang="en-US" dirty="0" smtClean="0"/>
          </a:p>
          <a:p>
            <a:endParaRPr lang="en-US" dirty="0"/>
          </a:p>
          <a:p>
            <a:endParaRPr lang="en-US" dirty="0" smtClean="0"/>
          </a:p>
        </p:txBody>
      </p:sp>
    </p:spTree>
    <p:extLst>
      <p:ext uri="{BB962C8B-B14F-4D97-AF65-F5344CB8AC3E}">
        <p14:creationId xmlns:p14="http://schemas.microsoft.com/office/powerpoint/2010/main" val="1444686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amp;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2513</TotalTime>
  <Words>462</Words>
  <Application>Microsoft Office PowerPoint</Application>
  <PresentationFormat>On-screen Show (4:3)</PresentationFormat>
  <Paragraphs>109</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Palatino Linotype</vt:lpstr>
      <vt:lpstr>T&amp;D</vt:lpstr>
      <vt:lpstr>PowerPoint Presentation</vt:lpstr>
      <vt:lpstr>National Equipment Program</vt:lpstr>
      <vt:lpstr>National T&amp;D Program</vt:lpstr>
      <vt:lpstr>National Equipment Program</vt:lpstr>
      <vt:lpstr>Considerations</vt:lpstr>
      <vt:lpstr>Fire Loss</vt:lpstr>
      <vt:lpstr>Fire Loss</vt:lpstr>
      <vt:lpstr>Fire Loss</vt:lpstr>
      <vt:lpstr>Fire Loss</vt:lpstr>
      <vt:lpstr>Fire Loss - Actual</vt:lpstr>
      <vt:lpstr>Fire Loss</vt:lpstr>
      <vt:lpstr>How Can Logistics Help?</vt:lpstr>
      <vt:lpstr>Questions</vt:lpstr>
    </vt:vector>
  </TitlesOfParts>
  <Company>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&amp; Development Program</dc:title>
  <dc:creator>Gonzales, Ralph H -FS</dc:creator>
  <cp:lastModifiedBy>Haston, David -FS</cp:lastModifiedBy>
  <cp:revision>102</cp:revision>
  <dcterms:created xsi:type="dcterms:W3CDTF">2013-04-15T15:43:32Z</dcterms:created>
  <dcterms:modified xsi:type="dcterms:W3CDTF">2017-03-09T21:02:37Z</dcterms:modified>
</cp:coreProperties>
</file>