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310" r:id="rId6"/>
    <p:sldId id="311" r:id="rId7"/>
    <p:sldId id="313" r:id="rId8"/>
    <p:sldId id="320" r:id="rId9"/>
    <p:sldId id="321" r:id="rId10"/>
    <p:sldId id="324" r:id="rId11"/>
    <p:sldId id="322" r:id="rId12"/>
    <p:sldId id="316" r:id="rId13"/>
    <p:sldId id="325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29" autoAdjust="0"/>
  </p:normalViewPr>
  <p:slideViewPr>
    <p:cSldViewPr showGuides="1">
      <p:cViewPr varScale="1">
        <p:scale>
          <a:sx n="53" d="100"/>
          <a:sy n="53" d="100"/>
        </p:scale>
        <p:origin x="547" y="5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3/19/2017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3/19/2017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3/19/2017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3/19/2017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3/19/2017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3/19/2017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3/19/2017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3/19/2017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3/19/2017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3/19/2017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epmartinez@fs.fed.u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Logistics Webinar 2017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Satellite Services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Eric Martinez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2"/>
              </a:rPr>
              <a:t>epmartinez@fs.fed.us</a:t>
            </a:r>
            <a:br>
              <a:rPr lang="en-US" dirty="0"/>
            </a:br>
            <a:r>
              <a:rPr lang="en-US" dirty="0"/>
              <a:t>Phone: (951) 315-3017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60960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209800"/>
            <a:ext cx="46736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3276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Satellite Services on Incidents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Previous Use</a:t>
            </a:r>
          </a:p>
          <a:p>
            <a:r>
              <a:rPr lang="en-US" dirty="0"/>
              <a:t>GACC Agreements vs National Contracts</a:t>
            </a:r>
          </a:p>
          <a:p>
            <a:r>
              <a:rPr lang="en-US" dirty="0"/>
              <a:t>EERA Acquisitions</a:t>
            </a:r>
          </a:p>
          <a:p>
            <a:r>
              <a:rPr lang="en-US" dirty="0"/>
              <a:t>Lessons Learned-Contract requirements vs. what IMT wants/needs</a:t>
            </a:r>
          </a:p>
          <a:p>
            <a:r>
              <a:rPr lang="en-US" dirty="0"/>
              <a:t>Verizon Emergency Response Team Update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41148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 of ICP and use of local Internet Service Providers (ISP)</a:t>
            </a:r>
          </a:p>
          <a:p>
            <a:r>
              <a:rPr lang="en-US" dirty="0"/>
              <a:t>Issues with filtered access (schools and other access points)</a:t>
            </a:r>
          </a:p>
          <a:p>
            <a:r>
              <a:rPr lang="en-US" dirty="0"/>
              <a:t>Greater complexity at remote ICP locations</a:t>
            </a:r>
          </a:p>
          <a:p>
            <a:r>
              <a:rPr lang="en-US" dirty="0"/>
              <a:t>Spike camps and multiple ICP locations</a:t>
            </a:r>
          </a:p>
          <a:p>
            <a:r>
              <a:rPr lang="en-US" dirty="0"/>
              <a:t>Currently, internet service is an option item with some support equipment</a:t>
            </a:r>
          </a:p>
          <a:p>
            <a:r>
              <a:rPr lang="en-US" dirty="0"/>
              <a:t>Facilitating fair and reasonable pricing via at-incident EERAs or commercial arrangements (DSL, cable, Satellite, etc.)</a:t>
            </a:r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1" y="304800"/>
            <a:ext cx="9144001" cy="1371600"/>
          </a:xfrm>
        </p:spPr>
        <p:txBody>
          <a:bodyPr/>
          <a:lstStyle/>
          <a:p>
            <a:r>
              <a:rPr lang="en-US" dirty="0"/>
              <a:t>GACC Agreements vs National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8552031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Changes since last webinar</a:t>
            </a:r>
          </a:p>
          <a:p>
            <a:r>
              <a:rPr lang="en-US" dirty="0"/>
              <a:t>5 year contract in R-5 with two vendors (Knight Sky and </a:t>
            </a:r>
            <a:r>
              <a:rPr lang="en-US" dirty="0" err="1"/>
              <a:t>CloudCasters</a:t>
            </a:r>
            <a:r>
              <a:rPr lang="en-US" dirty="0"/>
              <a:t>)</a:t>
            </a:r>
          </a:p>
          <a:p>
            <a:r>
              <a:rPr lang="en-US" dirty="0"/>
              <a:t>R-6 will have a 3 year contract in the next 2 months.  </a:t>
            </a:r>
          </a:p>
          <a:p>
            <a:r>
              <a:rPr lang="en-US" dirty="0"/>
              <a:t>These contracts can be utilized anywhere in the U.S.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12" y="3657600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1" y="304800"/>
            <a:ext cx="9144001" cy="1371600"/>
          </a:xfrm>
        </p:spPr>
        <p:txBody>
          <a:bodyPr/>
          <a:lstStyle/>
          <a:p>
            <a:r>
              <a:rPr lang="en-US" dirty="0"/>
              <a:t>GACC Agreements vs National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8552031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status of how regions are obtaining service</a:t>
            </a:r>
          </a:p>
          <a:p>
            <a:r>
              <a:rPr lang="en-US" dirty="0"/>
              <a:t>R-5 established contract</a:t>
            </a:r>
          </a:p>
          <a:p>
            <a:r>
              <a:rPr lang="en-US" dirty="0"/>
              <a:t>R-6 new contract / last season utilized EERA</a:t>
            </a:r>
          </a:p>
          <a:p>
            <a:r>
              <a:rPr lang="en-US" dirty="0"/>
              <a:t>R-4 will use R-5 contract or hire as commercial hire (LBI, </a:t>
            </a:r>
            <a:r>
              <a:rPr lang="en-US" dirty="0" err="1"/>
              <a:t>CloudCasters</a:t>
            </a:r>
            <a:r>
              <a:rPr lang="en-US" dirty="0"/>
              <a:t>, etc.)</a:t>
            </a:r>
          </a:p>
          <a:p>
            <a:r>
              <a:rPr lang="en-US" dirty="0"/>
              <a:t>R-3 is willing to use R-5 or R-6  </a:t>
            </a:r>
          </a:p>
          <a:p>
            <a:r>
              <a:rPr lang="en-US" dirty="0"/>
              <a:t>R-2 Has used a season long EERA with </a:t>
            </a:r>
            <a:r>
              <a:rPr lang="en-US" dirty="0" err="1"/>
              <a:t>DrillCom</a:t>
            </a:r>
            <a:r>
              <a:rPr lang="en-US" dirty="0"/>
              <a:t> (All of R-2)</a:t>
            </a:r>
          </a:p>
          <a:p>
            <a:r>
              <a:rPr lang="en-US" dirty="0"/>
              <a:t>R-1/R-6 have acquired </a:t>
            </a:r>
            <a:r>
              <a:rPr lang="en-US" dirty="0" err="1"/>
              <a:t>ViaSat</a:t>
            </a:r>
            <a:r>
              <a:rPr lang="en-US" dirty="0"/>
              <a:t> systems (COMT’s manage) </a:t>
            </a:r>
          </a:p>
        </p:txBody>
      </p:sp>
    </p:spTree>
    <p:extLst>
      <p:ext uri="{BB962C8B-B14F-4D97-AF65-F5344CB8AC3E}">
        <p14:creationId xmlns:p14="http://schemas.microsoft.com/office/powerpoint/2010/main" val="5121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1" y="304800"/>
            <a:ext cx="9144001" cy="1371600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8552031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Contract requirements vs. What IMT wants/needs</a:t>
            </a:r>
          </a:p>
          <a:p>
            <a:r>
              <a:rPr lang="en-US" dirty="0"/>
              <a:t>Be specific in what you will need</a:t>
            </a:r>
          </a:p>
          <a:p>
            <a:r>
              <a:rPr lang="en-US" dirty="0"/>
              <a:t>KU vs KA type satellite bands</a:t>
            </a:r>
          </a:p>
          <a:p>
            <a:r>
              <a:rPr lang="en-US" dirty="0"/>
              <a:t>Speed/Bandwidth/Cost</a:t>
            </a:r>
          </a:p>
          <a:p>
            <a:r>
              <a:rPr lang="en-US" dirty="0"/>
              <a:t>Time till service, use of temporary services and costs associated</a:t>
            </a:r>
          </a:p>
          <a:p>
            <a:r>
              <a:rPr lang="en-US" dirty="0"/>
              <a:t>Remote services to remote sites reduced risk and provided cost savings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371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Capabilities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62" y="635113"/>
            <a:ext cx="36576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3" y="1854313"/>
            <a:ext cx="2514600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34" y="2930751"/>
            <a:ext cx="2903991" cy="2903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352800"/>
            <a:ext cx="38608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61" y="3980769"/>
            <a:ext cx="2452687" cy="24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1" y="304800"/>
            <a:ext cx="9144001" cy="1371600"/>
          </a:xfrm>
        </p:spPr>
        <p:txBody>
          <a:bodyPr/>
          <a:lstStyle/>
          <a:p>
            <a:r>
              <a:rPr lang="en-US" dirty="0"/>
              <a:t>Verizon Emergency Response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8552031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COWs, COLTs and  Cellular service</a:t>
            </a:r>
          </a:p>
          <a:p>
            <a:r>
              <a:rPr lang="en-US" dirty="0"/>
              <a:t>Provides phones, extenders, jetpacks and routers</a:t>
            </a:r>
          </a:p>
          <a:p>
            <a:r>
              <a:rPr lang="en-US" dirty="0"/>
              <a:t>Cow’s and Colt’s are different and require reimbursement for deployment charges ($10-40k for back haul)</a:t>
            </a:r>
          </a:p>
          <a:p>
            <a:r>
              <a:rPr lang="en-US" dirty="0"/>
              <a:t>Backhaul may consist of fiber, T-1 or microwave</a:t>
            </a:r>
          </a:p>
          <a:p>
            <a:r>
              <a:rPr lang="en-US" dirty="0"/>
              <a:t>Can provide </a:t>
            </a:r>
            <a:r>
              <a:rPr lang="en-US" dirty="0" err="1"/>
              <a:t>SatCom</a:t>
            </a:r>
            <a:r>
              <a:rPr lang="en-US" dirty="0"/>
              <a:t> using VIASAT @ $75/GB (service charge)</a:t>
            </a:r>
          </a:p>
          <a:p>
            <a:r>
              <a:rPr lang="en-US" dirty="0"/>
              <a:t>Provide support to all risk incidents  </a:t>
            </a:r>
          </a:p>
          <a:p>
            <a:r>
              <a:rPr lang="en-US" dirty="0"/>
              <a:t>Emergency Contact (800) 981-9558</a:t>
            </a:r>
          </a:p>
        </p:txBody>
      </p:sp>
    </p:spTree>
    <p:extLst>
      <p:ext uri="{BB962C8B-B14F-4D97-AF65-F5344CB8AC3E}">
        <p14:creationId xmlns:p14="http://schemas.microsoft.com/office/powerpoint/2010/main" val="27960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60960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209800"/>
            <a:ext cx="46736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3276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5316</TotalTime>
  <Words>341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Digital Blue Tunnel 16x9</vt:lpstr>
      <vt:lpstr>National Logistics Webinar 2017</vt:lpstr>
      <vt:lpstr>Ordering Satellite Services on Incidents</vt:lpstr>
      <vt:lpstr>Background</vt:lpstr>
      <vt:lpstr>GACC Agreements vs National Contracts</vt:lpstr>
      <vt:lpstr>GACC Agreements vs National Contracts</vt:lpstr>
      <vt:lpstr>Lessons Learned</vt:lpstr>
      <vt:lpstr>Future Capabilities</vt:lpstr>
      <vt:lpstr>Verizon Emergency Response Team</vt:lpstr>
      <vt:lpstr>Questions?</vt:lpstr>
      <vt:lpstr>Eric Martinez  email: epmartinez@fs.fed.us Phone: (951) 315-3017</vt:lpstr>
    </vt:vector>
  </TitlesOfParts>
  <Company>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Logistics 2017</dc:title>
  <dc:creator>Martinez, Eric P -FS</dc:creator>
  <cp:lastModifiedBy>Maricle, Martin D (DNR)</cp:lastModifiedBy>
  <cp:revision>23</cp:revision>
  <dcterms:created xsi:type="dcterms:W3CDTF">2017-02-17T21:23:14Z</dcterms:created>
  <dcterms:modified xsi:type="dcterms:W3CDTF">2017-03-19T20:05:34Z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