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3"/>
  </p:notesMasterIdLst>
  <p:sldIdLst>
    <p:sldId id="256" r:id="rId2"/>
    <p:sldId id="280" r:id="rId3"/>
    <p:sldId id="333" r:id="rId4"/>
    <p:sldId id="338" r:id="rId5"/>
    <p:sldId id="287" r:id="rId6"/>
    <p:sldId id="315" r:id="rId7"/>
    <p:sldId id="291" r:id="rId8"/>
    <p:sldId id="339" r:id="rId9"/>
    <p:sldId id="340" r:id="rId10"/>
    <p:sldId id="341" r:id="rId11"/>
    <p:sldId id="342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31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C8BFB-EBE8-471E-896F-D08B57B1F5C8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2F287-8592-4888-A7CF-57B4D7886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47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6144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4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44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6144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44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6144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45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5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6145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6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6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46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6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9627342-5DB8-44B9-B321-7D1C2BDC10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46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089FC-A939-47EF-A893-F7EB73DE07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18F24-088F-4BCD-A9C9-A03CD39C8E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6C8B06B-4043-4E7F-840B-639E30B81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0F0F2-2997-4CAB-9604-485BCC541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66BE2-BE02-462C-B71E-DEEB9BB34B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4772E-CE9E-4FA1-BBEC-B595FF7C8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C0853-C524-4F42-B15B-ABEC9A9AF9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458A7-008C-4C03-BADF-2C728247B0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C5859-D310-414C-8586-C722B62998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3355E-753C-4DA4-B336-BD1A4431CB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89D0D-D405-4E9B-A6BF-1FF776360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041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2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042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6042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42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6042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2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43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43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6043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3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3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3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3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3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3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043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044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044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044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F3617AD-07FE-4582-BF5F-E56E6EB5D74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National Logistics Subcommittee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 are in the process of forming as a Subcommittee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Breaking News Regarding the Committee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 me or other Committee Member know if you are interested in participating</a:t>
            </a:r>
          </a:p>
          <a:p>
            <a:r>
              <a:rPr lang="en-US" dirty="0"/>
              <a:t>Thanks you your interest and support</a:t>
            </a:r>
          </a:p>
          <a:p>
            <a:pPr lvl="1"/>
            <a:r>
              <a:rPr lang="en-US" dirty="0"/>
              <a:t>We are here for you!!!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62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Contact Information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Martin Maricle</a:t>
            </a:r>
          </a:p>
          <a:p>
            <a:r>
              <a:rPr lang="en-US" dirty="0"/>
              <a:t>Alaska- DNR Division of Forestry</a:t>
            </a:r>
          </a:p>
          <a:p>
            <a:r>
              <a:rPr lang="en-US" dirty="0"/>
              <a:t>State Fire Support Forester</a:t>
            </a:r>
          </a:p>
          <a:p>
            <a:r>
              <a:rPr lang="en-US" dirty="0"/>
              <a:t>Email - martin.maricle@alaska.gov</a:t>
            </a:r>
          </a:p>
          <a:p>
            <a:pPr marL="0" indent="0">
              <a:buNone/>
            </a:pPr>
            <a:r>
              <a:rPr lang="en-US" dirty="0"/>
              <a:t>Cell phone- 907-590-3689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2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History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used to be a Logistics Committee</a:t>
            </a:r>
          </a:p>
          <a:p>
            <a:r>
              <a:rPr lang="en-US" dirty="0"/>
              <a:t>The Committee eventually went away as it was not too active towards the end</a:t>
            </a:r>
          </a:p>
          <a:p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form a Logistics Committee?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get a great deal of issues coming up that affect all of us</a:t>
            </a:r>
          </a:p>
          <a:p>
            <a:r>
              <a:rPr lang="en-US" dirty="0"/>
              <a:t>A Logistics Committee can take input from other NWCG Committees and get feedback from our membership and the committee itself</a:t>
            </a:r>
          </a:p>
          <a:p>
            <a:pPr lvl="1"/>
            <a:r>
              <a:rPr lang="en-US" dirty="0"/>
              <a:t>Training Committee</a:t>
            </a:r>
          </a:p>
          <a:p>
            <a:pPr lvl="1"/>
            <a:r>
              <a:rPr lang="en-US" dirty="0"/>
              <a:t>Incident Business Committee</a:t>
            </a:r>
          </a:p>
          <a:p>
            <a:pPr lvl="1"/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95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form a Logistics Committee?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will give us a stronger voice in the fire management and support realm</a:t>
            </a:r>
          </a:p>
          <a:p>
            <a:r>
              <a:rPr lang="en-US" dirty="0"/>
              <a:t>We will get support from NWCG to revamp and modernize our National Logistics Website</a:t>
            </a:r>
          </a:p>
          <a:p>
            <a:r>
              <a:rPr lang="en-US" dirty="0"/>
              <a:t>Our assistance will help the other committees be more responsive and effective</a:t>
            </a:r>
          </a:p>
          <a:p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9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Become a Subcommittee?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already a large number of NWCG Committees</a:t>
            </a:r>
          </a:p>
          <a:p>
            <a:r>
              <a:rPr lang="en-US" dirty="0"/>
              <a:t>We decided that there were no advantages over being a separate committee</a:t>
            </a:r>
          </a:p>
          <a:p>
            <a:r>
              <a:rPr lang="en-US" dirty="0"/>
              <a:t>We thought the best place to be was under the Equipment and Technology Committee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NWCG has decided to assign a webmaster to help get our website up to snuff</a:t>
            </a:r>
          </a:p>
          <a:p>
            <a:r>
              <a:rPr lang="en-US" dirty="0"/>
              <a:t>We probably haven’t had a fully functional website for several years</a:t>
            </a:r>
          </a:p>
          <a:p>
            <a:r>
              <a:rPr lang="en-US" dirty="0"/>
              <a:t>We can root out the outdated material and get out current information</a:t>
            </a:r>
          </a:p>
          <a:p>
            <a:r>
              <a:rPr lang="en-US" dirty="0"/>
              <a:t>Tim Blake will cover more on this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the Committee Members?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Currently I am the Co-Chair along with Jim Starling</a:t>
            </a:r>
          </a:p>
          <a:p>
            <a:r>
              <a:rPr lang="en-US" dirty="0"/>
              <a:t>Membership will be flexible and based more on what the members bring to the table</a:t>
            </a:r>
          </a:p>
          <a:p>
            <a:pPr lvl="1"/>
            <a:r>
              <a:rPr lang="en-US" dirty="0"/>
              <a:t>NWCG affiliation is not the determining factor</a:t>
            </a:r>
          </a:p>
          <a:p>
            <a:pPr lvl="1"/>
            <a:r>
              <a:rPr lang="en-US" dirty="0"/>
              <a:t>We want members to be actively engaged</a:t>
            </a:r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the Committee Members?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Dave Haston- advisory role/liaison to ETC</a:t>
            </a:r>
          </a:p>
          <a:p>
            <a:r>
              <a:rPr lang="en-US" dirty="0"/>
              <a:t>Jane Arteaga- BLM</a:t>
            </a:r>
          </a:p>
          <a:p>
            <a:r>
              <a:rPr lang="en-US" dirty="0"/>
              <a:t>Will May- IAFC</a:t>
            </a:r>
          </a:p>
          <a:p>
            <a:r>
              <a:rPr lang="en-US" dirty="0"/>
              <a:t>Jeff Soule- FEMA</a:t>
            </a:r>
          </a:p>
          <a:p>
            <a:r>
              <a:rPr lang="en-US" dirty="0"/>
              <a:t>Other Participants</a:t>
            </a:r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Breaking News Regarding the Committee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Might look at ways to update and manage our mailing list</a:t>
            </a:r>
          </a:p>
          <a:p>
            <a:r>
              <a:rPr lang="en-US" dirty="0"/>
              <a:t>Probably need to develop some plans on sustainability</a:t>
            </a:r>
          </a:p>
          <a:p>
            <a:pPr marL="0" indent="0">
              <a:buNone/>
            </a:pPr>
            <a:r>
              <a:rPr lang="en-US" dirty="0"/>
              <a:t>	Brent Spencer just left</a:t>
            </a:r>
          </a:p>
          <a:p>
            <a:r>
              <a:rPr lang="en-US" dirty="0"/>
              <a:t>We want to thank NWCG for their sponsorship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1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</p:bldLst>
  </p:timing>
</p:sld>
</file>

<file path=ppt/theme/theme1.xml><?xml version="1.0" encoding="utf-8"?>
<a:theme xmlns:a="http://schemas.openxmlformats.org/drawingml/2006/main" name="Mountain Top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3351</TotalTime>
  <Words>357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Mountain Top</vt:lpstr>
      <vt:lpstr>National Logistics Subcommittee</vt:lpstr>
      <vt:lpstr>Past History</vt:lpstr>
      <vt:lpstr>Why form a Logistics Committee?</vt:lpstr>
      <vt:lpstr>Why form a Logistics Committee?</vt:lpstr>
      <vt:lpstr>Why Become a Subcommittee?</vt:lpstr>
      <vt:lpstr>Website</vt:lpstr>
      <vt:lpstr>Who are the Committee Members?</vt:lpstr>
      <vt:lpstr>Who are the Committee Members?</vt:lpstr>
      <vt:lpstr>Other Breaking News Regarding the Committee</vt:lpstr>
      <vt:lpstr>Other Breaking News Regarding the Committee</vt:lpstr>
      <vt:lpstr>My Contact Information</vt:lpstr>
    </vt:vector>
  </TitlesOfParts>
  <Company>State of Alaska/Copper Center Forestry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and Procedure Manual (PPM) Review and Update</dc:title>
  <dc:creator>Martin Maricle</dc:creator>
  <cp:lastModifiedBy>Maricle, Martin D (DNR)</cp:lastModifiedBy>
  <cp:revision>42</cp:revision>
  <dcterms:created xsi:type="dcterms:W3CDTF">2003-01-20T18:08:14Z</dcterms:created>
  <dcterms:modified xsi:type="dcterms:W3CDTF">2017-03-07T02:44:46Z</dcterms:modified>
</cp:coreProperties>
</file>