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3" r:id="rId6"/>
    <p:sldId id="272" r:id="rId7"/>
    <p:sldId id="273" r:id="rId8"/>
    <p:sldId id="271" r:id="rId9"/>
    <p:sldId id="274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7" autoAdjust="0"/>
    <p:restoredTop sz="94660"/>
  </p:normalViewPr>
  <p:slideViewPr>
    <p:cSldViewPr>
      <p:cViewPr varScale="1">
        <p:scale>
          <a:sx n="73" d="100"/>
          <a:sy n="73" d="100"/>
        </p:scale>
        <p:origin x="90" y="26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3/5/2017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3/5/2017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3/5/2017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3/5/2017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martinez@fs.fed.u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05" y="685800"/>
            <a:ext cx="7441036" cy="1441451"/>
          </a:xfrm>
        </p:spPr>
        <p:txBody>
          <a:bodyPr/>
          <a:lstStyle/>
          <a:p>
            <a:pPr algn="ctr"/>
            <a:r>
              <a:rPr lang="en-US" dirty="0" smtClean="0"/>
              <a:t>The Fax Line &amp; Ordering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2471800"/>
            <a:ext cx="3598222" cy="2024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58811" y="4495800"/>
            <a:ext cx="3505200" cy="1371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cap="none" dirty="0" smtClean="0"/>
              <a:t>Tony Martinez, LSC1</a:t>
            </a:r>
          </a:p>
          <a:p>
            <a:pPr algn="ctr"/>
            <a:endParaRPr lang="en-US" sz="1800" cap="none" dirty="0" smtClean="0"/>
          </a:p>
          <a:p>
            <a:pPr algn="ctr"/>
            <a:r>
              <a:rPr lang="en-US" sz="1800" cap="none" dirty="0" smtClean="0"/>
              <a:t>Los Padres National Forest</a:t>
            </a:r>
          </a:p>
          <a:p>
            <a:pPr algn="ctr"/>
            <a:r>
              <a:rPr lang="en-US" sz="1800" cap="none" dirty="0" smtClean="0">
                <a:hlinkClick r:id="rId3"/>
              </a:rPr>
              <a:t>trmartinez@fs.fed.us</a:t>
            </a:r>
            <a:endParaRPr lang="en-US" sz="1800" cap="none" dirty="0" smtClean="0"/>
          </a:p>
          <a:p>
            <a:pPr algn="ctr"/>
            <a:r>
              <a:rPr lang="en-US" sz="1800" cap="none" dirty="0" smtClean="0"/>
              <a:t>805.452.4284</a:t>
            </a:r>
            <a:endParaRPr lang="en-US" sz="1800" cap="none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304800"/>
            <a:ext cx="4037012" cy="2043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21933" cy="108108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89012" y="4006418"/>
            <a:ext cx="3581400" cy="1327582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An ORDER</a:t>
            </a:r>
          </a:p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(ICS-213 / Resource Order Card)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07518" y="2590800"/>
            <a:ext cx="0" cy="1219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0412" y="4405493"/>
            <a:ext cx="17526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158161" y="38100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Buying Team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78799" y="4453795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Expanded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59410" y="1095614"/>
            <a:ext cx="2387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LPCC@FS.FED.US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21933" cy="108108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89012" y="4006418"/>
            <a:ext cx="3581400" cy="1327582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An ORDER</a:t>
            </a:r>
          </a:p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(ICS-213 / Resource Order Card)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07518" y="2590800"/>
            <a:ext cx="0" cy="1219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0412" y="4405493"/>
            <a:ext cx="17526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70611" y="1981200"/>
            <a:ext cx="2438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Satellite will not support Fax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99287" y="3939923"/>
            <a:ext cx="3362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Expanded / Buying Team Resistant to email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41412" y="462111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No Hard Lines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1019026"/>
            <a:ext cx="178765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152400"/>
            <a:ext cx="1921933" cy="108108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89012" y="4006418"/>
            <a:ext cx="3581400" cy="1327582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An ORDER</a:t>
            </a:r>
          </a:p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(ICS-213 / Resource Order Card)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07518" y="2590800"/>
            <a:ext cx="0" cy="1219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0412" y="4405493"/>
            <a:ext cx="17526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70014" y="387837"/>
            <a:ext cx="533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Public Law 113–187</a:t>
            </a:r>
          </a:p>
          <a:p>
            <a:pPr algn="ctr"/>
            <a:r>
              <a:rPr lang="en-US" dirty="0" smtClean="0"/>
              <a:t>‘‘Presidential and </a:t>
            </a:r>
            <a:r>
              <a:rPr lang="en-US" dirty="0"/>
              <a:t>Federal Records Act Amendments of 2014</a:t>
            </a:r>
            <a:r>
              <a:rPr lang="en-US" dirty="0" smtClean="0"/>
              <a:t>’’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98722" y="3077291"/>
            <a:ext cx="5356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‘‘(a) IN GENERAL.—An officer or </a:t>
            </a:r>
            <a:r>
              <a:rPr lang="en-US" sz="2000" dirty="0" smtClean="0"/>
              <a:t>employee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of an executive </a:t>
            </a:r>
            <a:r>
              <a:rPr lang="en-US" sz="2000" dirty="0" smtClean="0"/>
              <a:t>agency may </a:t>
            </a:r>
            <a:r>
              <a:rPr lang="en-US" sz="2000" dirty="0"/>
              <a:t>not create </a:t>
            </a:r>
            <a:endParaRPr lang="en-US" sz="2000" dirty="0" smtClean="0"/>
          </a:p>
          <a:p>
            <a:r>
              <a:rPr lang="en-US" sz="2000" dirty="0" smtClean="0"/>
              <a:t>or send </a:t>
            </a:r>
            <a:r>
              <a:rPr lang="en-US" sz="2000" dirty="0"/>
              <a:t>a record using a </a:t>
            </a:r>
            <a:r>
              <a:rPr lang="en-US" sz="2000" dirty="0" smtClean="0"/>
              <a:t>non-official</a:t>
            </a:r>
          </a:p>
          <a:p>
            <a:r>
              <a:rPr lang="en-US" sz="2000" dirty="0" smtClean="0"/>
              <a:t> electronic messaging account…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2" r="34889" b="10889"/>
          <a:stretch/>
        </p:blipFill>
        <p:spPr>
          <a:xfrm>
            <a:off x="1148679" y="322546"/>
            <a:ext cx="3448050" cy="21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12" y="228600"/>
            <a:ext cx="1921933" cy="108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9"/>
          <a:stretch/>
        </p:blipFill>
        <p:spPr>
          <a:xfrm>
            <a:off x="1141412" y="228600"/>
            <a:ext cx="2971800" cy="2936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65611" y="1828800"/>
            <a:ext cx="77131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 an advocate to get hard lines in at traditional camps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Invest in up front time with BUYT/Expanded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Consider the cost of separating ORDM from ICP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Continue discussion of moving away from old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Answer the call for a working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612" y="5181600"/>
            <a:ext cx="4062942" cy="86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Thank You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Tony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381000"/>
            <a:ext cx="7937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1464</TotalTime>
  <Words>149</Words>
  <Application>Microsoft Office PowerPoint</Application>
  <PresentationFormat>Custom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Tech 16x9</vt:lpstr>
      <vt:lpstr>The Fax Line &amp; Ordering</vt:lpstr>
      <vt:lpstr>PowerPoint Presentation</vt:lpstr>
      <vt:lpstr>PowerPoint Presentation</vt:lpstr>
      <vt:lpstr>PowerPoint Presentation</vt:lpstr>
      <vt:lpstr>PowerPoint Presentation</vt:lpstr>
      <vt:lpstr>   Thank You                        Tony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Fax Line &amp; Ordering</dc:title>
  <dc:creator>Martinez, Tony R -FS</dc:creator>
  <cp:lastModifiedBy>Martinez, Tony R -FS</cp:lastModifiedBy>
  <cp:revision>17</cp:revision>
  <dcterms:created xsi:type="dcterms:W3CDTF">2017-02-27T19:15:57Z</dcterms:created>
  <dcterms:modified xsi:type="dcterms:W3CDTF">2017-03-06T05:08:19Z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